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Arimo Bold" charset="1" panose="020B0704020202020204"/>
      <p:regular r:id="rId23"/>
    </p:embeddedFont>
    <p:embeddedFont>
      <p:font typeface="DejaVu Serif Bold" charset="1" panose="02060803050605020204"/>
      <p:regular r:id="rId24"/>
    </p:embeddedFont>
    <p:embeddedFont>
      <p:font typeface="Open Sans 1" charset="1" panose="020B0606030504020204"/>
      <p:regular r:id="rId25"/>
    </p:embeddedFont>
    <p:embeddedFont>
      <p:font typeface="Open Sans 1 Bold" charset="1" panose="020B0806030504020204"/>
      <p:regular r:id="rId26"/>
    </p:embeddedFont>
    <p:embeddedFont>
      <p:font typeface="Open Sans 2" charset="1" panose="00000000000000000000"/>
      <p:regular r:id="rId27"/>
    </p:embeddedFont>
    <p:embeddedFont>
      <p:font typeface="Consolas" charset="1" panose="020B0609020204030204"/>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ag829msg.mp4>
</file>

<file path=ppt/media/VAGagg663HU.mp4>
</file>

<file path=ppt/media/image1.png>
</file>

<file path=ppt/media/image10.png>
</file>

<file path=ppt/media/image11.jpeg>
</file>

<file path=ppt/media/image2.png>
</file>

<file path=ppt/media/image3.jpe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VAGagg663HU.mp4" Type="http://schemas.openxmlformats.org/officeDocument/2006/relationships/video"/><Relationship Id="rId4" Target="../media/VAGagg663HU.mp4" Type="http://schemas.microsoft.com/office/2007/relationships/media"/></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VAGag829msg.mp4" Type="http://schemas.openxmlformats.org/officeDocument/2006/relationships/video"/><Relationship Id="rId4" Target="../media/VAGag829msg.mp4" Type="http://schemas.microsoft.com/office/2007/relationships/media"/></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028700" y="1028700"/>
            <a:ext cx="6400800" cy="7200900"/>
          </a:xfrm>
          <a:prstGeom prst="rect">
            <a:avLst/>
          </a:prstGeom>
          <a:solidFill>
            <a:srgbClr val="4DB6AC"/>
          </a:solidFill>
        </p:spPr>
      </p:sp>
      <p:grpSp>
        <p:nvGrpSpPr>
          <p:cNvPr name="Group 3" id="3"/>
          <p:cNvGrpSpPr/>
          <p:nvPr/>
        </p:nvGrpSpPr>
        <p:grpSpPr>
          <a:xfrm rot="0">
            <a:off x="1613056" y="1771981"/>
            <a:ext cx="6799321" cy="7486319"/>
            <a:chOff x="0" y="0"/>
            <a:chExt cx="812800" cy="894925"/>
          </a:xfrm>
        </p:grpSpPr>
        <p:sp>
          <p:nvSpPr>
            <p:cNvPr name="Freeform 4" id="4"/>
            <p:cNvSpPr/>
            <p:nvPr/>
          </p:nvSpPr>
          <p:spPr>
            <a:xfrm flipH="false" flipV="false" rot="0">
              <a:off x="0" y="0"/>
              <a:ext cx="812800" cy="894925"/>
            </a:xfrm>
            <a:custGeom>
              <a:avLst/>
              <a:gdLst/>
              <a:ahLst/>
              <a:cxnLst/>
              <a:rect r="r" b="b" t="t" l="l"/>
              <a:pathLst>
                <a:path h="894925" w="812800">
                  <a:moveTo>
                    <a:pt x="0" y="0"/>
                  </a:moveTo>
                  <a:lnTo>
                    <a:pt x="812800" y="0"/>
                  </a:lnTo>
                  <a:lnTo>
                    <a:pt x="812800" y="894925"/>
                  </a:lnTo>
                  <a:lnTo>
                    <a:pt x="0" y="894925"/>
                  </a:lnTo>
                  <a:close/>
                </a:path>
              </a:pathLst>
            </a:custGeom>
            <a:blipFill>
              <a:blip r:embed="rId2"/>
              <a:stretch>
                <a:fillRect l="-24322" t="-2864" r="-26687" b="0"/>
              </a:stretch>
            </a:blipFill>
          </p:spPr>
        </p:sp>
      </p:grpSp>
      <p:grpSp>
        <p:nvGrpSpPr>
          <p:cNvPr name="Group 5" id="5"/>
          <p:cNvGrpSpPr/>
          <p:nvPr/>
        </p:nvGrpSpPr>
        <p:grpSpPr>
          <a:xfrm rot="0">
            <a:off x="9871822" y="3654981"/>
            <a:ext cx="7387478" cy="2977039"/>
            <a:chOff x="0" y="0"/>
            <a:chExt cx="9849971" cy="3969385"/>
          </a:xfrm>
        </p:grpSpPr>
        <p:sp>
          <p:nvSpPr>
            <p:cNvPr name="TextBox 6" id="6"/>
            <p:cNvSpPr txBox="true"/>
            <p:nvPr/>
          </p:nvSpPr>
          <p:spPr>
            <a:xfrm rot="0">
              <a:off x="0" y="-38100"/>
              <a:ext cx="9849971" cy="1574800"/>
            </a:xfrm>
            <a:prstGeom prst="rect">
              <a:avLst/>
            </a:prstGeom>
          </p:spPr>
          <p:txBody>
            <a:bodyPr anchor="t" rtlCol="false" tIns="0" lIns="0" bIns="0" rIns="0">
              <a:spAutoFit/>
            </a:bodyPr>
            <a:lstStyle/>
            <a:p>
              <a:pPr algn="l" marL="0" indent="0" lvl="0">
                <a:lnSpc>
                  <a:spcPts val="9119"/>
                </a:lnSpc>
              </a:pPr>
              <a:r>
                <a:rPr lang="en-US" b="true" sz="7599">
                  <a:solidFill>
                    <a:srgbClr val="000000"/>
                  </a:solidFill>
                  <a:latin typeface="Arimo Bold"/>
                  <a:ea typeface="Arimo Bold"/>
                  <a:cs typeface="Arimo Bold"/>
                  <a:sym typeface="Arimo Bold"/>
                </a:rPr>
                <a:t>Mock Project</a:t>
              </a:r>
            </a:p>
          </p:txBody>
        </p:sp>
        <p:sp>
          <p:nvSpPr>
            <p:cNvPr name="TextBox 7" id="7"/>
            <p:cNvSpPr txBox="true"/>
            <p:nvPr/>
          </p:nvSpPr>
          <p:spPr>
            <a:xfrm rot="0">
              <a:off x="0" y="2120900"/>
              <a:ext cx="9055612" cy="685800"/>
            </a:xfrm>
            <a:prstGeom prst="rect">
              <a:avLst/>
            </a:prstGeom>
          </p:spPr>
          <p:txBody>
            <a:bodyPr anchor="t" rtlCol="false" tIns="0" lIns="0" bIns="0" rIns="0">
              <a:spAutoFit/>
            </a:bodyPr>
            <a:lstStyle/>
            <a:p>
              <a:pPr algn="l" marL="0" indent="0" lvl="0">
                <a:lnSpc>
                  <a:spcPts val="4079"/>
                </a:lnSpc>
              </a:pPr>
              <a:r>
                <a:rPr lang="en-US" b="true" sz="3399">
                  <a:solidFill>
                    <a:srgbClr val="000000"/>
                  </a:solidFill>
                  <a:latin typeface="DejaVu Serif Bold"/>
                  <a:ea typeface="DejaVu Serif Bold"/>
                  <a:cs typeface="DejaVu Serif Bold"/>
                  <a:sym typeface="DejaVu Serif Bold"/>
                </a:rPr>
                <a:t>Group 2</a:t>
              </a:r>
            </a:p>
          </p:txBody>
        </p:sp>
        <p:sp>
          <p:nvSpPr>
            <p:cNvPr name="TextBox 8" id="8"/>
            <p:cNvSpPr txBox="true"/>
            <p:nvPr/>
          </p:nvSpPr>
          <p:spPr>
            <a:xfrm rot="0">
              <a:off x="0" y="3336925"/>
              <a:ext cx="9055612" cy="632460"/>
            </a:xfrm>
            <a:prstGeom prst="rect">
              <a:avLst/>
            </a:prstGeom>
          </p:spPr>
          <p:txBody>
            <a:bodyPr anchor="t" rtlCol="false" tIns="0" lIns="0" bIns="0" rIns="0">
              <a:spAutoFit/>
            </a:bodyPr>
            <a:lstStyle/>
            <a:p>
              <a:pPr algn="l" marL="0" indent="0" lvl="0">
                <a:lnSpc>
                  <a:spcPts val="4199"/>
                </a:lnSpc>
              </a:pPr>
              <a:r>
                <a:rPr lang="en-US" sz="2799">
                  <a:solidFill>
                    <a:srgbClr val="695D46"/>
                  </a:solidFill>
                  <a:latin typeface="Open Sans 1"/>
                  <a:ea typeface="Open Sans 1"/>
                  <a:cs typeface="Open Sans 1"/>
                  <a:sym typeface="Open Sans 1"/>
                </a:rPr>
                <a:t>Bootloader</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271999" y="2177663"/>
            <a:ext cx="7908899" cy="5931674"/>
          </a:xfrm>
          <a:prstGeom prst="rect">
            <a:avLst/>
          </a:prstGeom>
        </p:spPr>
      </p:pic>
      <p:sp>
        <p:nvSpPr>
          <p:cNvPr name="TextBox 3" id="3"/>
          <p:cNvSpPr txBox="true"/>
          <p:nvPr/>
        </p:nvSpPr>
        <p:spPr>
          <a:xfrm rot="0">
            <a:off x="9377373" y="1489198"/>
            <a:ext cx="7767627" cy="1390650"/>
          </a:xfrm>
          <a:prstGeom prst="rect">
            <a:avLst/>
          </a:prstGeom>
        </p:spPr>
        <p:txBody>
          <a:bodyPr anchor="t" rtlCol="false" tIns="0" lIns="0" bIns="0" rIns="0">
            <a:spAutoFit/>
          </a:bodyPr>
          <a:lstStyle/>
          <a:p>
            <a:pPr algn="l" marL="0" indent="0" lvl="0">
              <a:lnSpc>
                <a:spcPts val="10665"/>
              </a:lnSpc>
            </a:pPr>
            <a:r>
              <a:rPr lang="en-US" b="true" sz="8887">
                <a:solidFill>
                  <a:srgbClr val="EF6C00"/>
                </a:solidFill>
                <a:latin typeface="Arimo Bold"/>
                <a:ea typeface="Arimo Bold"/>
                <a:cs typeface="Arimo Bold"/>
                <a:sym typeface="Arimo Bold"/>
              </a:rPr>
              <a:t>RING BUFFER</a:t>
            </a:r>
          </a:p>
        </p:txBody>
      </p:sp>
      <p:sp>
        <p:nvSpPr>
          <p:cNvPr name="TextBox 4" id="4"/>
          <p:cNvSpPr txBox="true"/>
          <p:nvPr/>
        </p:nvSpPr>
        <p:spPr>
          <a:xfrm rot="0">
            <a:off x="9377373" y="3554970"/>
            <a:ext cx="7767627" cy="4943475"/>
          </a:xfrm>
          <a:prstGeom prst="rect">
            <a:avLst/>
          </a:prstGeom>
        </p:spPr>
        <p:txBody>
          <a:bodyPr anchor="t" rtlCol="false" tIns="0" lIns="0" bIns="0" rIns="0">
            <a:spAutoFit/>
          </a:bodyPr>
          <a:lstStyle/>
          <a:p>
            <a:pPr algn="l" marL="0" indent="0" lvl="0">
              <a:lnSpc>
                <a:spcPts val="3900"/>
              </a:lnSpc>
            </a:pPr>
            <a:r>
              <a:rPr lang="en-US" sz="3000">
                <a:solidFill>
                  <a:srgbClr val="695D46"/>
                </a:solidFill>
                <a:latin typeface="Open Sans 1"/>
                <a:ea typeface="Open Sans 1"/>
                <a:cs typeface="Open Sans 1"/>
                <a:sym typeface="Open Sans 1"/>
              </a:rPr>
              <a:t>Ring Buffer (hay còn gọi là Circular Buffer) là một cấu trúc dữ liệu dùng để lưu trữ dữ liệu trong một bộ đệm có kích thước cố định và hoạt động theo hình thức vòng tròn. Khi bộ đệm đầy, dữ liệu mới sẽ ghi đè lên dữ liệu cũ nhất. Cấu trúc này đặc biệt hữu ích trong các tình huống có dữ liệu liên tục được tạo ra và tiêu thụ, như trong truyền tải dữ liệu (ví dụ: giao tiếp UART hoặc phát video/audio).</a:t>
            </a:r>
          </a:p>
        </p:txBody>
      </p:sp>
      <p:sp>
        <p:nvSpPr>
          <p:cNvPr name="AutoShape 5" id="5"/>
          <p:cNvSpPr/>
          <p:nvPr/>
        </p:nvSpPr>
        <p:spPr>
          <a:xfrm>
            <a:off x="9256123" y="3195638"/>
            <a:ext cx="7888877" cy="0"/>
          </a:xfrm>
          <a:prstGeom prst="line">
            <a:avLst/>
          </a:prstGeom>
          <a:ln cap="flat" w="104775">
            <a:solidFill>
              <a:srgbClr val="000000"/>
            </a:solidFill>
            <a:prstDash val="solid"/>
            <a:headEnd type="none" len="sm" w="sm"/>
            <a:tailEnd type="none" len="sm" w="sm"/>
          </a:ln>
        </p:spPr>
      </p:sp>
    </p:spTree>
  </p:cSld>
  <p:clrMapOvr>
    <a:masterClrMapping/>
  </p:clrMapOvr>
  <p:timing>
    <p:tnLst>
      <p:par>
        <p:cTn dur="indefinite" restart="never" nodeType="tmRoot">
          <p:childTnLst>
            <p:video>
              <p:cMediaNode vol="0">
                <p:cTn fill="hold" display="false">
                  <p:stCondLst>
                    <p:cond delay="indefinite"/>
                  </p:stCondLst>
                </p:cTn>
                <p:tgtEl>
                  <p:spTgt spid="2"/>
                </p:tgtEl>
              </p:cMediaNode>
            </p:video>
          </p:childTnLst>
        </p:cTn>
      </p:par>
    </p:tnLst>
  </p:timing>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5490351" cy="2783840"/>
          </a:xfrm>
        </p:grpSpPr>
        <p:sp>
          <p:nvSpPr>
            <p:cNvPr name="Freeform 3" id="3"/>
            <p:cNvSpPr/>
            <p:nvPr/>
          </p:nvSpPr>
          <p:spPr>
            <a:xfrm flipH="false" flipV="false" rot="0">
              <a:off x="0" y="0"/>
              <a:ext cx="5490351" cy="2783840"/>
            </a:xfrm>
            <a:custGeom>
              <a:avLst/>
              <a:gdLst/>
              <a:ahLst/>
              <a:cxnLst/>
              <a:rect r="r" b="b" t="t" l="l"/>
              <a:pathLst>
                <a:path h="2783840" w="5490351">
                  <a:moveTo>
                    <a:pt x="5365891" y="2783840"/>
                  </a:moveTo>
                  <a:lnTo>
                    <a:pt x="124460" y="2783840"/>
                  </a:lnTo>
                  <a:cubicBezTo>
                    <a:pt x="55880" y="2783840"/>
                    <a:pt x="0" y="2727960"/>
                    <a:pt x="0" y="2659380"/>
                  </a:cubicBezTo>
                  <a:lnTo>
                    <a:pt x="0" y="124460"/>
                  </a:lnTo>
                  <a:cubicBezTo>
                    <a:pt x="0" y="55880"/>
                    <a:pt x="55880" y="0"/>
                    <a:pt x="124460" y="0"/>
                  </a:cubicBezTo>
                  <a:lnTo>
                    <a:pt x="5365891" y="0"/>
                  </a:lnTo>
                  <a:cubicBezTo>
                    <a:pt x="5434471" y="0"/>
                    <a:pt x="5490351" y="55880"/>
                    <a:pt x="5490351" y="124460"/>
                  </a:cubicBezTo>
                  <a:lnTo>
                    <a:pt x="5490351" y="2659380"/>
                  </a:lnTo>
                  <a:cubicBezTo>
                    <a:pt x="5490351" y="2727960"/>
                    <a:pt x="5434471" y="2783840"/>
                    <a:pt x="5365891" y="2783840"/>
                  </a:cubicBezTo>
                  <a:close/>
                </a:path>
              </a:pathLst>
            </a:custGeom>
            <a:solidFill>
              <a:srgbClr val="2C9B91"/>
            </a:solidFill>
          </p:spPr>
        </p:sp>
      </p:grpSp>
      <p:sp>
        <p:nvSpPr>
          <p:cNvPr name="TextBox 4" id="4"/>
          <p:cNvSpPr txBox="true"/>
          <p:nvPr/>
        </p:nvSpPr>
        <p:spPr>
          <a:xfrm rot="0">
            <a:off x="1940069" y="4352925"/>
            <a:ext cx="14407863" cy="1533525"/>
          </a:xfrm>
          <a:prstGeom prst="rect">
            <a:avLst/>
          </a:prstGeom>
        </p:spPr>
        <p:txBody>
          <a:bodyPr anchor="t" rtlCol="false" tIns="0" lIns="0" bIns="0" rIns="0">
            <a:spAutoFit/>
          </a:bodyPr>
          <a:lstStyle/>
          <a:p>
            <a:pPr algn="ctr" marL="0" indent="0" lvl="0">
              <a:lnSpc>
                <a:spcPts val="11760"/>
              </a:lnSpc>
            </a:pPr>
            <a:r>
              <a:rPr lang="en-US" b="true" sz="9800">
                <a:solidFill>
                  <a:srgbClr val="FFFFFF"/>
                </a:solidFill>
                <a:latin typeface="Arimo Bold"/>
                <a:ea typeface="Arimo Bold"/>
                <a:cs typeface="Arimo Bold"/>
                <a:sym typeface="Arimo Bold"/>
              </a:rPr>
              <a:t>KIẾN TRÚC HỆ THỐNG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0" y="10091400"/>
            <a:ext cx="18288000" cy="195600"/>
            <a:chOff x="0" y="0"/>
            <a:chExt cx="24384000" cy="260800"/>
          </a:xfrm>
        </p:grpSpPr>
        <p:sp>
          <p:nvSpPr>
            <p:cNvPr name="Freeform 3" id="3"/>
            <p:cNvSpPr/>
            <p:nvPr/>
          </p:nvSpPr>
          <p:spPr>
            <a:xfrm flipH="false" flipV="false" rot="0">
              <a:off x="0" y="0"/>
              <a:ext cx="24384000" cy="260858"/>
            </a:xfrm>
            <a:custGeom>
              <a:avLst/>
              <a:gdLst/>
              <a:ahLst/>
              <a:cxnLst/>
              <a:rect r="r" b="b" t="t" l="l"/>
              <a:pathLst>
                <a:path h="260858" w="24384000">
                  <a:moveTo>
                    <a:pt x="0" y="0"/>
                  </a:moveTo>
                  <a:lnTo>
                    <a:pt x="24384000" y="0"/>
                  </a:lnTo>
                  <a:lnTo>
                    <a:pt x="24384000" y="260858"/>
                  </a:lnTo>
                  <a:lnTo>
                    <a:pt x="0" y="260858"/>
                  </a:lnTo>
                  <a:close/>
                </a:path>
              </a:pathLst>
            </a:custGeom>
            <a:solidFill>
              <a:srgbClr val="4DB6AC"/>
            </a:solidFill>
          </p:spPr>
        </p:sp>
      </p:grpSp>
      <p:grpSp>
        <p:nvGrpSpPr>
          <p:cNvPr name="Group 4" id="4"/>
          <p:cNvGrpSpPr/>
          <p:nvPr/>
        </p:nvGrpSpPr>
        <p:grpSpPr>
          <a:xfrm rot="0">
            <a:off x="152250" y="10243800"/>
            <a:ext cx="18288000" cy="195600"/>
            <a:chOff x="0" y="0"/>
            <a:chExt cx="24384000" cy="260800"/>
          </a:xfrm>
        </p:grpSpPr>
        <p:sp>
          <p:nvSpPr>
            <p:cNvPr name="Freeform 5" id="5"/>
            <p:cNvSpPr/>
            <p:nvPr/>
          </p:nvSpPr>
          <p:spPr>
            <a:xfrm flipH="false" flipV="false" rot="0">
              <a:off x="0" y="0"/>
              <a:ext cx="24384000" cy="260858"/>
            </a:xfrm>
            <a:custGeom>
              <a:avLst/>
              <a:gdLst/>
              <a:ahLst/>
              <a:cxnLst/>
              <a:rect r="r" b="b" t="t" l="l"/>
              <a:pathLst>
                <a:path h="260858" w="24384000">
                  <a:moveTo>
                    <a:pt x="0" y="0"/>
                  </a:moveTo>
                  <a:lnTo>
                    <a:pt x="24384000" y="0"/>
                  </a:lnTo>
                  <a:lnTo>
                    <a:pt x="24384000" y="260858"/>
                  </a:lnTo>
                  <a:lnTo>
                    <a:pt x="0" y="260858"/>
                  </a:lnTo>
                  <a:close/>
                </a:path>
              </a:pathLst>
            </a:custGeom>
            <a:solidFill>
              <a:srgbClr val="4DB6AC"/>
            </a:solidFill>
          </p:spPr>
        </p:sp>
      </p:grpSp>
      <p:sp>
        <p:nvSpPr>
          <p:cNvPr name="Freeform 6" id="6"/>
          <p:cNvSpPr/>
          <p:nvPr/>
        </p:nvSpPr>
        <p:spPr>
          <a:xfrm flipH="false" flipV="false" rot="0">
            <a:off x="1550660" y="727757"/>
            <a:ext cx="14892475" cy="9363643"/>
          </a:xfrm>
          <a:custGeom>
            <a:avLst/>
            <a:gdLst/>
            <a:ahLst/>
            <a:cxnLst/>
            <a:rect r="r" b="b" t="t" l="l"/>
            <a:pathLst>
              <a:path h="9363643" w="14892475">
                <a:moveTo>
                  <a:pt x="0" y="0"/>
                </a:moveTo>
                <a:lnTo>
                  <a:pt x="14892474" y="0"/>
                </a:lnTo>
                <a:lnTo>
                  <a:pt x="14892474" y="9363643"/>
                </a:lnTo>
                <a:lnTo>
                  <a:pt x="0" y="9363643"/>
                </a:lnTo>
                <a:lnTo>
                  <a:pt x="0" y="0"/>
                </a:lnTo>
                <a:close/>
              </a:path>
            </a:pathLst>
          </a:custGeom>
          <a:blipFill>
            <a:blip r:embed="rId2"/>
            <a:stretch>
              <a:fillRect l="0" t="0" r="0" b="0"/>
            </a:stretch>
          </a:blipFill>
        </p:spPr>
      </p:sp>
      <p:sp>
        <p:nvSpPr>
          <p:cNvPr name="TextBox 7" id="7"/>
          <p:cNvSpPr txBox="true"/>
          <p:nvPr/>
        </p:nvSpPr>
        <p:spPr>
          <a:xfrm rot="0">
            <a:off x="5855252" y="19050"/>
            <a:ext cx="6577495" cy="1009650"/>
          </a:xfrm>
          <a:prstGeom prst="rect">
            <a:avLst/>
          </a:prstGeom>
        </p:spPr>
        <p:txBody>
          <a:bodyPr anchor="t" rtlCol="false" tIns="0" lIns="0" bIns="0" rIns="0">
            <a:spAutoFit/>
          </a:bodyPr>
          <a:lstStyle/>
          <a:p>
            <a:pPr algn="l">
              <a:lnSpc>
                <a:spcPts val="7775"/>
              </a:lnSpc>
            </a:pPr>
            <a:r>
              <a:rPr lang="en-US" b="true" sz="6480">
                <a:solidFill>
                  <a:srgbClr val="EF6C00"/>
                </a:solidFill>
                <a:latin typeface="Arimo Bold"/>
                <a:ea typeface="Arimo Bold"/>
                <a:cs typeface="Arimo Bold"/>
                <a:sym typeface="Arimo Bold"/>
              </a:rPr>
              <a:t>ARCHITECTURE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186850" y="99954"/>
            <a:ext cx="6567002" cy="10087091"/>
          </a:xfrm>
          <a:custGeom>
            <a:avLst/>
            <a:gdLst/>
            <a:ahLst/>
            <a:cxnLst/>
            <a:rect r="r" b="b" t="t" l="l"/>
            <a:pathLst>
              <a:path h="10087091" w="6567002">
                <a:moveTo>
                  <a:pt x="0" y="0"/>
                </a:moveTo>
                <a:lnTo>
                  <a:pt x="6567002" y="0"/>
                </a:lnTo>
                <a:lnTo>
                  <a:pt x="6567002" y="10087092"/>
                </a:lnTo>
                <a:lnTo>
                  <a:pt x="0" y="10087092"/>
                </a:lnTo>
                <a:lnTo>
                  <a:pt x="0" y="0"/>
                </a:lnTo>
                <a:close/>
              </a:path>
            </a:pathLst>
          </a:custGeom>
          <a:blipFill>
            <a:blip r:embed="rId2"/>
            <a:stretch>
              <a:fillRect l="-98423" t="-47723" r="-96260" b="0"/>
            </a:stretch>
          </a:blipFill>
        </p:spPr>
      </p:sp>
      <p:sp>
        <p:nvSpPr>
          <p:cNvPr name="TextBox 3" id="3"/>
          <p:cNvSpPr txBox="true"/>
          <p:nvPr/>
        </p:nvSpPr>
        <p:spPr>
          <a:xfrm rot="0">
            <a:off x="714825" y="374250"/>
            <a:ext cx="16858350" cy="1009650"/>
          </a:xfrm>
          <a:prstGeom prst="rect">
            <a:avLst/>
          </a:prstGeom>
        </p:spPr>
        <p:txBody>
          <a:bodyPr anchor="t" rtlCol="false" tIns="0" lIns="0" bIns="0" rIns="0">
            <a:spAutoFit/>
          </a:bodyPr>
          <a:lstStyle/>
          <a:p>
            <a:pPr algn="l">
              <a:lnSpc>
                <a:spcPts val="7775"/>
              </a:lnSpc>
            </a:pPr>
            <a:r>
              <a:rPr lang="en-US" b="true" sz="6480">
                <a:solidFill>
                  <a:srgbClr val="EF6C00"/>
                </a:solidFill>
                <a:latin typeface="Arimo Bold"/>
                <a:ea typeface="Arimo Bold"/>
                <a:cs typeface="Arimo Bold"/>
                <a:sym typeface="Arimo Bold"/>
              </a:rPr>
              <a:t>KE16 - MCU</a:t>
            </a:r>
          </a:p>
        </p:txBody>
      </p:sp>
      <p:sp>
        <p:nvSpPr>
          <p:cNvPr name="Freeform 4" id="4"/>
          <p:cNvSpPr/>
          <p:nvPr/>
        </p:nvSpPr>
        <p:spPr>
          <a:xfrm flipH="false" flipV="false" rot="0">
            <a:off x="714825" y="2076075"/>
            <a:ext cx="5008557" cy="7696197"/>
          </a:xfrm>
          <a:custGeom>
            <a:avLst/>
            <a:gdLst/>
            <a:ahLst/>
            <a:cxnLst/>
            <a:rect r="r" b="b" t="t" l="l"/>
            <a:pathLst>
              <a:path h="7696197" w="5008557">
                <a:moveTo>
                  <a:pt x="0" y="0"/>
                </a:moveTo>
                <a:lnTo>
                  <a:pt x="5008557" y="0"/>
                </a:lnTo>
                <a:lnTo>
                  <a:pt x="5008557" y="7696197"/>
                </a:lnTo>
                <a:lnTo>
                  <a:pt x="0" y="7696197"/>
                </a:lnTo>
                <a:lnTo>
                  <a:pt x="0" y="0"/>
                </a:lnTo>
                <a:close/>
              </a:path>
            </a:pathLst>
          </a:custGeom>
          <a:blipFill>
            <a:blip r:embed="rId2"/>
            <a:stretch>
              <a:fillRect l="-266985" t="0" r="-188636" b="-178424"/>
            </a:stretch>
          </a:blipFill>
        </p:spPr>
      </p:sp>
      <p:grpSp>
        <p:nvGrpSpPr>
          <p:cNvPr name="Group 5" id="5"/>
          <p:cNvGrpSpPr/>
          <p:nvPr/>
        </p:nvGrpSpPr>
        <p:grpSpPr>
          <a:xfrm rot="0">
            <a:off x="842010" y="9301162"/>
            <a:ext cx="1524952" cy="660082"/>
            <a:chOff x="0" y="0"/>
            <a:chExt cx="2033270" cy="880110"/>
          </a:xfrm>
        </p:grpSpPr>
        <p:sp>
          <p:nvSpPr>
            <p:cNvPr name="Freeform 6" id="6"/>
            <p:cNvSpPr/>
            <p:nvPr/>
          </p:nvSpPr>
          <p:spPr>
            <a:xfrm flipH="false" flipV="false" rot="0">
              <a:off x="48260" y="48260"/>
              <a:ext cx="1944370" cy="787400"/>
            </a:xfrm>
            <a:custGeom>
              <a:avLst/>
              <a:gdLst/>
              <a:ahLst/>
              <a:cxnLst/>
              <a:rect r="r" b="b" t="t" l="l"/>
              <a:pathLst>
                <a:path h="787400" w="1944370">
                  <a:moveTo>
                    <a:pt x="276860" y="668020"/>
                  </a:moveTo>
                  <a:cubicBezTo>
                    <a:pt x="104140" y="683260"/>
                    <a:pt x="88900" y="683260"/>
                    <a:pt x="76200" y="671830"/>
                  </a:cubicBezTo>
                  <a:cubicBezTo>
                    <a:pt x="60960" y="660400"/>
                    <a:pt x="44450" y="632460"/>
                    <a:pt x="44450" y="613410"/>
                  </a:cubicBezTo>
                  <a:cubicBezTo>
                    <a:pt x="44450" y="593090"/>
                    <a:pt x="50800" y="571500"/>
                    <a:pt x="74930" y="552450"/>
                  </a:cubicBezTo>
                  <a:cubicBezTo>
                    <a:pt x="148590" y="496570"/>
                    <a:pt x="598170" y="410210"/>
                    <a:pt x="678180" y="426720"/>
                  </a:cubicBezTo>
                  <a:cubicBezTo>
                    <a:pt x="701040" y="430530"/>
                    <a:pt x="708660" y="440690"/>
                    <a:pt x="717550" y="453390"/>
                  </a:cubicBezTo>
                  <a:cubicBezTo>
                    <a:pt x="725170" y="464820"/>
                    <a:pt x="730250" y="483870"/>
                    <a:pt x="728980" y="499110"/>
                  </a:cubicBezTo>
                  <a:cubicBezTo>
                    <a:pt x="727710" y="513080"/>
                    <a:pt x="716280" y="530860"/>
                    <a:pt x="707390" y="539750"/>
                  </a:cubicBezTo>
                  <a:cubicBezTo>
                    <a:pt x="699770" y="548640"/>
                    <a:pt x="694690" y="548640"/>
                    <a:pt x="679450" y="554990"/>
                  </a:cubicBezTo>
                  <a:cubicBezTo>
                    <a:pt x="608330" y="582930"/>
                    <a:pt x="162560" y="731520"/>
                    <a:pt x="69850" y="723900"/>
                  </a:cubicBezTo>
                  <a:cubicBezTo>
                    <a:pt x="41910" y="722630"/>
                    <a:pt x="26670" y="713740"/>
                    <a:pt x="15240" y="699770"/>
                  </a:cubicBezTo>
                  <a:cubicBezTo>
                    <a:pt x="5080" y="687070"/>
                    <a:pt x="1270" y="659130"/>
                    <a:pt x="5080" y="642620"/>
                  </a:cubicBezTo>
                  <a:cubicBezTo>
                    <a:pt x="7620" y="627380"/>
                    <a:pt x="17780" y="617220"/>
                    <a:pt x="33020" y="607060"/>
                  </a:cubicBezTo>
                  <a:cubicBezTo>
                    <a:pt x="57150" y="588010"/>
                    <a:pt x="99060" y="577850"/>
                    <a:pt x="152400" y="562610"/>
                  </a:cubicBezTo>
                  <a:cubicBezTo>
                    <a:pt x="250190" y="533400"/>
                    <a:pt x="518160" y="463550"/>
                    <a:pt x="579120" y="462280"/>
                  </a:cubicBezTo>
                  <a:cubicBezTo>
                    <a:pt x="595630" y="462280"/>
                    <a:pt x="600710" y="464820"/>
                    <a:pt x="610870" y="469900"/>
                  </a:cubicBezTo>
                  <a:cubicBezTo>
                    <a:pt x="623570" y="474980"/>
                    <a:pt x="641350" y="486410"/>
                    <a:pt x="647700" y="499110"/>
                  </a:cubicBezTo>
                  <a:cubicBezTo>
                    <a:pt x="655320" y="510540"/>
                    <a:pt x="657860" y="530860"/>
                    <a:pt x="656590" y="544830"/>
                  </a:cubicBezTo>
                  <a:cubicBezTo>
                    <a:pt x="655320" y="556260"/>
                    <a:pt x="650240" y="565150"/>
                    <a:pt x="643890" y="574040"/>
                  </a:cubicBezTo>
                  <a:cubicBezTo>
                    <a:pt x="635000" y="584200"/>
                    <a:pt x="612140" y="582930"/>
                    <a:pt x="603250" y="598170"/>
                  </a:cubicBezTo>
                  <a:cubicBezTo>
                    <a:pt x="586740" y="622300"/>
                    <a:pt x="596900" y="693420"/>
                    <a:pt x="584200" y="722630"/>
                  </a:cubicBezTo>
                  <a:cubicBezTo>
                    <a:pt x="576580" y="740410"/>
                    <a:pt x="567690" y="753110"/>
                    <a:pt x="553720" y="762000"/>
                  </a:cubicBezTo>
                  <a:cubicBezTo>
                    <a:pt x="541020" y="769620"/>
                    <a:pt x="519430" y="772160"/>
                    <a:pt x="505460" y="770890"/>
                  </a:cubicBezTo>
                  <a:cubicBezTo>
                    <a:pt x="492760" y="769620"/>
                    <a:pt x="482600" y="764540"/>
                    <a:pt x="473710" y="756920"/>
                  </a:cubicBezTo>
                  <a:cubicBezTo>
                    <a:pt x="463550" y="748030"/>
                    <a:pt x="452120" y="728980"/>
                    <a:pt x="448310" y="715010"/>
                  </a:cubicBezTo>
                  <a:cubicBezTo>
                    <a:pt x="445770" y="703580"/>
                    <a:pt x="444500" y="692150"/>
                    <a:pt x="449580" y="680720"/>
                  </a:cubicBezTo>
                  <a:cubicBezTo>
                    <a:pt x="459740" y="661670"/>
                    <a:pt x="496570" y="652780"/>
                    <a:pt x="521970" y="623570"/>
                  </a:cubicBezTo>
                  <a:cubicBezTo>
                    <a:pt x="570230" y="568960"/>
                    <a:pt x="635000" y="365760"/>
                    <a:pt x="683260" y="355600"/>
                  </a:cubicBezTo>
                  <a:cubicBezTo>
                    <a:pt x="709930" y="349250"/>
                    <a:pt x="740410" y="383540"/>
                    <a:pt x="758190" y="406400"/>
                  </a:cubicBezTo>
                  <a:cubicBezTo>
                    <a:pt x="775970" y="431800"/>
                    <a:pt x="768350" y="473710"/>
                    <a:pt x="788670" y="501650"/>
                  </a:cubicBezTo>
                  <a:cubicBezTo>
                    <a:pt x="814070" y="537210"/>
                    <a:pt x="867410" y="568960"/>
                    <a:pt x="916940" y="590550"/>
                  </a:cubicBezTo>
                  <a:cubicBezTo>
                    <a:pt x="969010" y="614680"/>
                    <a:pt x="1054100" y="642620"/>
                    <a:pt x="1097280" y="632460"/>
                  </a:cubicBezTo>
                  <a:cubicBezTo>
                    <a:pt x="1125220" y="626110"/>
                    <a:pt x="1151890" y="603250"/>
                    <a:pt x="1158240" y="581660"/>
                  </a:cubicBezTo>
                  <a:cubicBezTo>
                    <a:pt x="1164590" y="560070"/>
                    <a:pt x="1150620" y="527050"/>
                    <a:pt x="1136650" y="504190"/>
                  </a:cubicBezTo>
                  <a:cubicBezTo>
                    <a:pt x="1121410" y="480060"/>
                    <a:pt x="1094740" y="459740"/>
                    <a:pt x="1065530" y="440690"/>
                  </a:cubicBezTo>
                  <a:cubicBezTo>
                    <a:pt x="1032510" y="416560"/>
                    <a:pt x="990600" y="392430"/>
                    <a:pt x="946150" y="377190"/>
                  </a:cubicBezTo>
                  <a:cubicBezTo>
                    <a:pt x="900430" y="360680"/>
                    <a:pt x="839470" y="351790"/>
                    <a:pt x="793750" y="350520"/>
                  </a:cubicBezTo>
                  <a:cubicBezTo>
                    <a:pt x="758190" y="347980"/>
                    <a:pt x="722630" y="342900"/>
                    <a:pt x="695960" y="359410"/>
                  </a:cubicBezTo>
                  <a:cubicBezTo>
                    <a:pt x="668020" y="375920"/>
                    <a:pt x="637540" y="422910"/>
                    <a:pt x="631190" y="453390"/>
                  </a:cubicBezTo>
                  <a:cubicBezTo>
                    <a:pt x="626110" y="478790"/>
                    <a:pt x="632460" y="509270"/>
                    <a:pt x="647700" y="528320"/>
                  </a:cubicBezTo>
                  <a:cubicBezTo>
                    <a:pt x="665480" y="549910"/>
                    <a:pt x="702310" y="556260"/>
                    <a:pt x="740410" y="568960"/>
                  </a:cubicBezTo>
                  <a:cubicBezTo>
                    <a:pt x="797560" y="588010"/>
                    <a:pt x="914400" y="633730"/>
                    <a:pt x="962660" y="617220"/>
                  </a:cubicBezTo>
                  <a:cubicBezTo>
                    <a:pt x="994410" y="607060"/>
                    <a:pt x="1026160" y="566420"/>
                    <a:pt x="1026160" y="544830"/>
                  </a:cubicBezTo>
                  <a:cubicBezTo>
                    <a:pt x="1024890" y="524510"/>
                    <a:pt x="995680" y="495300"/>
                    <a:pt x="974090" y="488950"/>
                  </a:cubicBezTo>
                  <a:cubicBezTo>
                    <a:pt x="951230" y="480060"/>
                    <a:pt x="915670" y="491490"/>
                    <a:pt x="889000" y="501650"/>
                  </a:cubicBezTo>
                  <a:cubicBezTo>
                    <a:pt x="864870" y="510540"/>
                    <a:pt x="843280" y="524510"/>
                    <a:pt x="820420" y="543560"/>
                  </a:cubicBezTo>
                  <a:cubicBezTo>
                    <a:pt x="791210" y="567690"/>
                    <a:pt x="762000" y="622300"/>
                    <a:pt x="731520" y="635000"/>
                  </a:cubicBezTo>
                  <a:cubicBezTo>
                    <a:pt x="709930" y="645160"/>
                    <a:pt x="681990" y="645160"/>
                    <a:pt x="664210" y="636270"/>
                  </a:cubicBezTo>
                  <a:cubicBezTo>
                    <a:pt x="646430" y="627380"/>
                    <a:pt x="627380" y="600710"/>
                    <a:pt x="624840" y="580390"/>
                  </a:cubicBezTo>
                  <a:cubicBezTo>
                    <a:pt x="622300" y="560070"/>
                    <a:pt x="632460" y="527050"/>
                    <a:pt x="648970" y="516890"/>
                  </a:cubicBezTo>
                  <a:cubicBezTo>
                    <a:pt x="665480" y="505460"/>
                    <a:pt x="704850" y="530860"/>
                    <a:pt x="730250" y="521970"/>
                  </a:cubicBezTo>
                  <a:cubicBezTo>
                    <a:pt x="760730" y="510540"/>
                    <a:pt x="781050" y="450850"/>
                    <a:pt x="814070" y="443230"/>
                  </a:cubicBezTo>
                  <a:cubicBezTo>
                    <a:pt x="845820" y="435610"/>
                    <a:pt x="920750" y="454660"/>
                    <a:pt x="924560" y="473710"/>
                  </a:cubicBezTo>
                  <a:cubicBezTo>
                    <a:pt x="929640" y="500380"/>
                    <a:pt x="789940" y="586740"/>
                    <a:pt x="753110" y="605790"/>
                  </a:cubicBezTo>
                  <a:cubicBezTo>
                    <a:pt x="737870" y="613410"/>
                    <a:pt x="730250" y="615950"/>
                    <a:pt x="717550" y="615950"/>
                  </a:cubicBezTo>
                  <a:cubicBezTo>
                    <a:pt x="702310" y="615950"/>
                    <a:pt x="678180" y="608330"/>
                    <a:pt x="665480" y="599440"/>
                  </a:cubicBezTo>
                  <a:cubicBezTo>
                    <a:pt x="655320" y="591820"/>
                    <a:pt x="647700" y="581660"/>
                    <a:pt x="643890" y="570230"/>
                  </a:cubicBezTo>
                  <a:cubicBezTo>
                    <a:pt x="638810" y="554990"/>
                    <a:pt x="637540" y="530860"/>
                    <a:pt x="641350" y="515620"/>
                  </a:cubicBezTo>
                  <a:cubicBezTo>
                    <a:pt x="645160" y="502920"/>
                    <a:pt x="647700" y="494030"/>
                    <a:pt x="661670" y="483870"/>
                  </a:cubicBezTo>
                  <a:cubicBezTo>
                    <a:pt x="690880" y="462280"/>
                    <a:pt x="793750" y="455930"/>
                    <a:pt x="852170" y="433070"/>
                  </a:cubicBezTo>
                  <a:cubicBezTo>
                    <a:pt x="906780" y="412750"/>
                    <a:pt x="965200" y="365760"/>
                    <a:pt x="1003300" y="355600"/>
                  </a:cubicBezTo>
                  <a:cubicBezTo>
                    <a:pt x="1024890" y="349250"/>
                    <a:pt x="1041400" y="346710"/>
                    <a:pt x="1056640" y="351790"/>
                  </a:cubicBezTo>
                  <a:cubicBezTo>
                    <a:pt x="1073150" y="356870"/>
                    <a:pt x="1089660" y="373380"/>
                    <a:pt x="1098550" y="384810"/>
                  </a:cubicBezTo>
                  <a:cubicBezTo>
                    <a:pt x="1106170" y="396240"/>
                    <a:pt x="1109980" y="403860"/>
                    <a:pt x="1109980" y="420370"/>
                  </a:cubicBezTo>
                  <a:cubicBezTo>
                    <a:pt x="1108710" y="452120"/>
                    <a:pt x="1054100" y="566420"/>
                    <a:pt x="1059180" y="568960"/>
                  </a:cubicBezTo>
                  <a:cubicBezTo>
                    <a:pt x="1062990" y="571500"/>
                    <a:pt x="1092200" y="528320"/>
                    <a:pt x="1106170" y="499110"/>
                  </a:cubicBezTo>
                  <a:cubicBezTo>
                    <a:pt x="1125220" y="459740"/>
                    <a:pt x="1136650" y="378460"/>
                    <a:pt x="1154430" y="349250"/>
                  </a:cubicBezTo>
                  <a:cubicBezTo>
                    <a:pt x="1162050" y="335280"/>
                    <a:pt x="1168400" y="328930"/>
                    <a:pt x="1178560" y="322580"/>
                  </a:cubicBezTo>
                  <a:cubicBezTo>
                    <a:pt x="1192530" y="314960"/>
                    <a:pt x="1215390" y="308610"/>
                    <a:pt x="1233170" y="311150"/>
                  </a:cubicBezTo>
                  <a:cubicBezTo>
                    <a:pt x="1249680" y="313690"/>
                    <a:pt x="1268730" y="325120"/>
                    <a:pt x="1280160" y="337820"/>
                  </a:cubicBezTo>
                  <a:cubicBezTo>
                    <a:pt x="1291590" y="350520"/>
                    <a:pt x="1292860" y="365760"/>
                    <a:pt x="1297940" y="389890"/>
                  </a:cubicBezTo>
                  <a:cubicBezTo>
                    <a:pt x="1308100" y="439420"/>
                    <a:pt x="1319530" y="580390"/>
                    <a:pt x="1315720" y="624840"/>
                  </a:cubicBezTo>
                  <a:cubicBezTo>
                    <a:pt x="1314450" y="642620"/>
                    <a:pt x="1313180" y="650240"/>
                    <a:pt x="1306830" y="661670"/>
                  </a:cubicBezTo>
                  <a:cubicBezTo>
                    <a:pt x="1297940" y="675640"/>
                    <a:pt x="1282700" y="693420"/>
                    <a:pt x="1264920" y="698500"/>
                  </a:cubicBezTo>
                  <a:cubicBezTo>
                    <a:pt x="1245870" y="704850"/>
                    <a:pt x="1210310" y="702310"/>
                    <a:pt x="1192530" y="690880"/>
                  </a:cubicBezTo>
                  <a:cubicBezTo>
                    <a:pt x="1174750" y="678180"/>
                    <a:pt x="1158240" y="648970"/>
                    <a:pt x="1158240" y="624840"/>
                  </a:cubicBezTo>
                  <a:cubicBezTo>
                    <a:pt x="1158240" y="596900"/>
                    <a:pt x="1195070" y="571500"/>
                    <a:pt x="1212850" y="528320"/>
                  </a:cubicBezTo>
                  <a:cubicBezTo>
                    <a:pt x="1242060" y="454660"/>
                    <a:pt x="1257300" y="261620"/>
                    <a:pt x="1296670" y="213360"/>
                  </a:cubicBezTo>
                  <a:cubicBezTo>
                    <a:pt x="1315720" y="191770"/>
                    <a:pt x="1341120" y="182880"/>
                    <a:pt x="1361440" y="184150"/>
                  </a:cubicBezTo>
                  <a:cubicBezTo>
                    <a:pt x="1383030" y="184150"/>
                    <a:pt x="1404620" y="196850"/>
                    <a:pt x="1422400" y="219710"/>
                  </a:cubicBezTo>
                  <a:cubicBezTo>
                    <a:pt x="1457960" y="264160"/>
                    <a:pt x="1478280" y="480060"/>
                    <a:pt x="1503680" y="481330"/>
                  </a:cubicBezTo>
                  <a:cubicBezTo>
                    <a:pt x="1520190" y="482600"/>
                    <a:pt x="1527810" y="420370"/>
                    <a:pt x="1550670" y="378460"/>
                  </a:cubicBezTo>
                  <a:cubicBezTo>
                    <a:pt x="1587500" y="308610"/>
                    <a:pt x="1672590" y="153670"/>
                    <a:pt x="1720850" y="109220"/>
                  </a:cubicBezTo>
                  <a:cubicBezTo>
                    <a:pt x="1743710" y="88900"/>
                    <a:pt x="1762760" y="78740"/>
                    <a:pt x="1781810" y="77470"/>
                  </a:cubicBezTo>
                  <a:cubicBezTo>
                    <a:pt x="1798320" y="76200"/>
                    <a:pt x="1818640" y="85090"/>
                    <a:pt x="1831340" y="95250"/>
                  </a:cubicBezTo>
                  <a:cubicBezTo>
                    <a:pt x="1842770" y="106680"/>
                    <a:pt x="1852930" y="125730"/>
                    <a:pt x="1855470" y="142240"/>
                  </a:cubicBezTo>
                  <a:cubicBezTo>
                    <a:pt x="1858010" y="158750"/>
                    <a:pt x="1842770" y="173990"/>
                    <a:pt x="1842770" y="193040"/>
                  </a:cubicBezTo>
                  <a:cubicBezTo>
                    <a:pt x="1844040" y="218440"/>
                    <a:pt x="1863090" y="247650"/>
                    <a:pt x="1866900" y="279400"/>
                  </a:cubicBezTo>
                  <a:cubicBezTo>
                    <a:pt x="1873250" y="320040"/>
                    <a:pt x="1875790" y="382270"/>
                    <a:pt x="1869440" y="416560"/>
                  </a:cubicBezTo>
                  <a:cubicBezTo>
                    <a:pt x="1865630" y="438150"/>
                    <a:pt x="1860550" y="455930"/>
                    <a:pt x="1850390" y="467360"/>
                  </a:cubicBezTo>
                  <a:cubicBezTo>
                    <a:pt x="1842770" y="478790"/>
                    <a:pt x="1833880" y="486410"/>
                    <a:pt x="1819910" y="488950"/>
                  </a:cubicBezTo>
                  <a:cubicBezTo>
                    <a:pt x="1802130" y="494030"/>
                    <a:pt x="1766570" y="492760"/>
                    <a:pt x="1748790" y="481330"/>
                  </a:cubicBezTo>
                  <a:cubicBezTo>
                    <a:pt x="1731010" y="468630"/>
                    <a:pt x="1722120" y="447040"/>
                    <a:pt x="1715770" y="417830"/>
                  </a:cubicBezTo>
                  <a:cubicBezTo>
                    <a:pt x="1703070" y="356870"/>
                    <a:pt x="1722120" y="172720"/>
                    <a:pt x="1736090" y="124460"/>
                  </a:cubicBezTo>
                  <a:cubicBezTo>
                    <a:pt x="1741170" y="106680"/>
                    <a:pt x="1744980" y="100330"/>
                    <a:pt x="1753870" y="91440"/>
                  </a:cubicBezTo>
                  <a:cubicBezTo>
                    <a:pt x="1765300" y="80010"/>
                    <a:pt x="1786890" y="68580"/>
                    <a:pt x="1803400" y="66040"/>
                  </a:cubicBezTo>
                  <a:cubicBezTo>
                    <a:pt x="1821180" y="64770"/>
                    <a:pt x="1842770" y="69850"/>
                    <a:pt x="1856740" y="80010"/>
                  </a:cubicBezTo>
                  <a:cubicBezTo>
                    <a:pt x="1871980" y="90170"/>
                    <a:pt x="1880870" y="102870"/>
                    <a:pt x="1888490" y="127000"/>
                  </a:cubicBezTo>
                  <a:cubicBezTo>
                    <a:pt x="1903730" y="179070"/>
                    <a:pt x="1905000" y="353060"/>
                    <a:pt x="1888490" y="405130"/>
                  </a:cubicBezTo>
                  <a:cubicBezTo>
                    <a:pt x="1882140" y="429260"/>
                    <a:pt x="1871980" y="441960"/>
                    <a:pt x="1856740" y="450850"/>
                  </a:cubicBezTo>
                  <a:cubicBezTo>
                    <a:pt x="1842770" y="461010"/>
                    <a:pt x="1818640" y="466090"/>
                    <a:pt x="1802130" y="464820"/>
                  </a:cubicBezTo>
                  <a:cubicBezTo>
                    <a:pt x="1789430" y="463550"/>
                    <a:pt x="1778000" y="459740"/>
                    <a:pt x="1767840" y="450850"/>
                  </a:cubicBezTo>
                  <a:cubicBezTo>
                    <a:pt x="1755140" y="441960"/>
                    <a:pt x="1742440" y="427990"/>
                    <a:pt x="1736090" y="405130"/>
                  </a:cubicBezTo>
                  <a:cubicBezTo>
                    <a:pt x="1720850" y="358140"/>
                    <a:pt x="1741170" y="210820"/>
                    <a:pt x="1734820" y="163830"/>
                  </a:cubicBezTo>
                  <a:cubicBezTo>
                    <a:pt x="1732280" y="142240"/>
                    <a:pt x="1720850" y="134620"/>
                    <a:pt x="1723390" y="119380"/>
                  </a:cubicBezTo>
                  <a:cubicBezTo>
                    <a:pt x="1725930" y="104140"/>
                    <a:pt x="1741170" y="83820"/>
                    <a:pt x="1755140" y="73660"/>
                  </a:cubicBezTo>
                  <a:cubicBezTo>
                    <a:pt x="1770380" y="63500"/>
                    <a:pt x="1793240" y="57150"/>
                    <a:pt x="1811020" y="59690"/>
                  </a:cubicBezTo>
                  <a:cubicBezTo>
                    <a:pt x="1828800" y="62230"/>
                    <a:pt x="1849120" y="72390"/>
                    <a:pt x="1860550" y="86360"/>
                  </a:cubicBezTo>
                  <a:cubicBezTo>
                    <a:pt x="1873250" y="99060"/>
                    <a:pt x="1878330" y="114300"/>
                    <a:pt x="1880870" y="139700"/>
                  </a:cubicBezTo>
                  <a:cubicBezTo>
                    <a:pt x="1887220" y="193040"/>
                    <a:pt x="1870710" y="351790"/>
                    <a:pt x="1850390" y="402590"/>
                  </a:cubicBezTo>
                  <a:cubicBezTo>
                    <a:pt x="1841500" y="425450"/>
                    <a:pt x="1831340" y="439420"/>
                    <a:pt x="1817370" y="448310"/>
                  </a:cubicBezTo>
                  <a:cubicBezTo>
                    <a:pt x="1802130" y="458470"/>
                    <a:pt x="1778000" y="463550"/>
                    <a:pt x="1761490" y="459740"/>
                  </a:cubicBezTo>
                  <a:cubicBezTo>
                    <a:pt x="1743710" y="457200"/>
                    <a:pt x="1722120" y="444500"/>
                    <a:pt x="1711960" y="431800"/>
                  </a:cubicBezTo>
                  <a:cubicBezTo>
                    <a:pt x="1701800" y="421640"/>
                    <a:pt x="1697990" y="412750"/>
                    <a:pt x="1694180" y="397510"/>
                  </a:cubicBezTo>
                  <a:cubicBezTo>
                    <a:pt x="1689100" y="370840"/>
                    <a:pt x="1710690" y="297180"/>
                    <a:pt x="1692910" y="287020"/>
                  </a:cubicBezTo>
                  <a:cubicBezTo>
                    <a:pt x="1675130" y="276860"/>
                    <a:pt x="1620520" y="323850"/>
                    <a:pt x="1578610" y="350520"/>
                  </a:cubicBezTo>
                  <a:cubicBezTo>
                    <a:pt x="1525270" y="386080"/>
                    <a:pt x="1446530" y="467360"/>
                    <a:pt x="1402080" y="486410"/>
                  </a:cubicBezTo>
                  <a:cubicBezTo>
                    <a:pt x="1379220" y="495300"/>
                    <a:pt x="1363980" y="497840"/>
                    <a:pt x="1346200" y="494030"/>
                  </a:cubicBezTo>
                  <a:cubicBezTo>
                    <a:pt x="1329690" y="490220"/>
                    <a:pt x="1310640" y="477520"/>
                    <a:pt x="1300480" y="463550"/>
                  </a:cubicBezTo>
                  <a:cubicBezTo>
                    <a:pt x="1290320" y="449580"/>
                    <a:pt x="1283970" y="426720"/>
                    <a:pt x="1285240" y="408940"/>
                  </a:cubicBezTo>
                  <a:cubicBezTo>
                    <a:pt x="1287780" y="392430"/>
                    <a:pt x="1295400" y="374650"/>
                    <a:pt x="1310640" y="359410"/>
                  </a:cubicBezTo>
                  <a:cubicBezTo>
                    <a:pt x="1337310" y="332740"/>
                    <a:pt x="1405890" y="317500"/>
                    <a:pt x="1452880" y="290830"/>
                  </a:cubicBezTo>
                  <a:cubicBezTo>
                    <a:pt x="1504950" y="261620"/>
                    <a:pt x="1567180" y="204470"/>
                    <a:pt x="1606550" y="189230"/>
                  </a:cubicBezTo>
                  <a:cubicBezTo>
                    <a:pt x="1628140" y="180340"/>
                    <a:pt x="1643380" y="175260"/>
                    <a:pt x="1659890" y="180340"/>
                  </a:cubicBezTo>
                  <a:cubicBezTo>
                    <a:pt x="1680210" y="185420"/>
                    <a:pt x="1708150" y="205740"/>
                    <a:pt x="1715770" y="224790"/>
                  </a:cubicBezTo>
                  <a:cubicBezTo>
                    <a:pt x="1724660" y="243840"/>
                    <a:pt x="1724660" y="273050"/>
                    <a:pt x="1710690" y="295910"/>
                  </a:cubicBezTo>
                  <a:cubicBezTo>
                    <a:pt x="1685290" y="337820"/>
                    <a:pt x="1563370" y="381000"/>
                    <a:pt x="1511300" y="419100"/>
                  </a:cubicBezTo>
                  <a:cubicBezTo>
                    <a:pt x="1475740" y="444500"/>
                    <a:pt x="1455420" y="480060"/>
                    <a:pt x="1426210" y="491490"/>
                  </a:cubicBezTo>
                  <a:cubicBezTo>
                    <a:pt x="1402080" y="500380"/>
                    <a:pt x="1371600" y="500380"/>
                    <a:pt x="1353820" y="494030"/>
                  </a:cubicBezTo>
                  <a:cubicBezTo>
                    <a:pt x="1341120" y="490220"/>
                    <a:pt x="1332230" y="481330"/>
                    <a:pt x="1325880" y="471170"/>
                  </a:cubicBezTo>
                  <a:cubicBezTo>
                    <a:pt x="1316990" y="457200"/>
                    <a:pt x="1309370" y="439420"/>
                    <a:pt x="1310640" y="417830"/>
                  </a:cubicBezTo>
                  <a:cubicBezTo>
                    <a:pt x="1311910" y="383540"/>
                    <a:pt x="1341120" y="309880"/>
                    <a:pt x="1365250" y="288290"/>
                  </a:cubicBezTo>
                  <a:cubicBezTo>
                    <a:pt x="1380490" y="273050"/>
                    <a:pt x="1402080" y="270510"/>
                    <a:pt x="1417320" y="270510"/>
                  </a:cubicBezTo>
                  <a:cubicBezTo>
                    <a:pt x="1431290" y="270510"/>
                    <a:pt x="1442720" y="273050"/>
                    <a:pt x="1454150" y="280670"/>
                  </a:cubicBezTo>
                  <a:cubicBezTo>
                    <a:pt x="1466850" y="289560"/>
                    <a:pt x="1483360" y="307340"/>
                    <a:pt x="1488440" y="323850"/>
                  </a:cubicBezTo>
                  <a:cubicBezTo>
                    <a:pt x="1494790" y="340360"/>
                    <a:pt x="1489710" y="365760"/>
                    <a:pt x="1485900" y="378460"/>
                  </a:cubicBezTo>
                  <a:cubicBezTo>
                    <a:pt x="1484630" y="386080"/>
                    <a:pt x="1483360" y="389890"/>
                    <a:pt x="1477010" y="394970"/>
                  </a:cubicBezTo>
                  <a:cubicBezTo>
                    <a:pt x="1463040" y="407670"/>
                    <a:pt x="1407160" y="416560"/>
                    <a:pt x="1389380" y="433070"/>
                  </a:cubicBezTo>
                  <a:cubicBezTo>
                    <a:pt x="1376680" y="443230"/>
                    <a:pt x="1380490" y="463550"/>
                    <a:pt x="1367790" y="469900"/>
                  </a:cubicBezTo>
                  <a:cubicBezTo>
                    <a:pt x="1352550" y="478790"/>
                    <a:pt x="1314450" y="478790"/>
                    <a:pt x="1294130" y="468630"/>
                  </a:cubicBezTo>
                  <a:cubicBezTo>
                    <a:pt x="1275080" y="458470"/>
                    <a:pt x="1258570" y="426720"/>
                    <a:pt x="1253490" y="407670"/>
                  </a:cubicBezTo>
                  <a:cubicBezTo>
                    <a:pt x="1250950" y="394970"/>
                    <a:pt x="1253490" y="382270"/>
                    <a:pt x="1258570" y="370840"/>
                  </a:cubicBezTo>
                  <a:cubicBezTo>
                    <a:pt x="1266190" y="355600"/>
                    <a:pt x="1278890" y="336550"/>
                    <a:pt x="1296670" y="328930"/>
                  </a:cubicBezTo>
                  <a:cubicBezTo>
                    <a:pt x="1322070" y="317500"/>
                    <a:pt x="1369060" y="340360"/>
                    <a:pt x="1408430" y="334010"/>
                  </a:cubicBezTo>
                  <a:cubicBezTo>
                    <a:pt x="1454150" y="327660"/>
                    <a:pt x="1512570" y="303530"/>
                    <a:pt x="1554480" y="283210"/>
                  </a:cubicBezTo>
                  <a:cubicBezTo>
                    <a:pt x="1588770" y="266700"/>
                    <a:pt x="1614170" y="250190"/>
                    <a:pt x="1642110" y="228600"/>
                  </a:cubicBezTo>
                  <a:cubicBezTo>
                    <a:pt x="1671320" y="205740"/>
                    <a:pt x="1705610" y="176530"/>
                    <a:pt x="1728470" y="148590"/>
                  </a:cubicBezTo>
                  <a:cubicBezTo>
                    <a:pt x="1746250" y="124460"/>
                    <a:pt x="1752600" y="91440"/>
                    <a:pt x="1769110" y="73660"/>
                  </a:cubicBezTo>
                  <a:cubicBezTo>
                    <a:pt x="1783080" y="60960"/>
                    <a:pt x="1799590" y="49530"/>
                    <a:pt x="1817370" y="48260"/>
                  </a:cubicBezTo>
                  <a:cubicBezTo>
                    <a:pt x="1836420" y="45720"/>
                    <a:pt x="1869440" y="57150"/>
                    <a:pt x="1884680" y="71120"/>
                  </a:cubicBezTo>
                  <a:cubicBezTo>
                    <a:pt x="1897380" y="83820"/>
                    <a:pt x="1899920" y="96520"/>
                    <a:pt x="1905000" y="121920"/>
                  </a:cubicBezTo>
                  <a:cubicBezTo>
                    <a:pt x="1915160" y="179070"/>
                    <a:pt x="1901190" y="344170"/>
                    <a:pt x="1893570" y="421640"/>
                  </a:cubicBezTo>
                  <a:cubicBezTo>
                    <a:pt x="1888490" y="471170"/>
                    <a:pt x="1888490" y="511810"/>
                    <a:pt x="1874520" y="542290"/>
                  </a:cubicBezTo>
                  <a:cubicBezTo>
                    <a:pt x="1863090" y="567690"/>
                    <a:pt x="1844040" y="591820"/>
                    <a:pt x="1823720" y="600710"/>
                  </a:cubicBezTo>
                  <a:cubicBezTo>
                    <a:pt x="1805940" y="608330"/>
                    <a:pt x="1783080" y="608330"/>
                    <a:pt x="1765300" y="600710"/>
                  </a:cubicBezTo>
                  <a:cubicBezTo>
                    <a:pt x="1744980" y="591820"/>
                    <a:pt x="1725930" y="572770"/>
                    <a:pt x="1714500" y="543560"/>
                  </a:cubicBezTo>
                  <a:cubicBezTo>
                    <a:pt x="1694180" y="490220"/>
                    <a:pt x="1705610" y="368300"/>
                    <a:pt x="1711960" y="283210"/>
                  </a:cubicBezTo>
                  <a:cubicBezTo>
                    <a:pt x="1718310" y="201930"/>
                    <a:pt x="1722120" y="88900"/>
                    <a:pt x="1751330" y="44450"/>
                  </a:cubicBezTo>
                  <a:cubicBezTo>
                    <a:pt x="1767840" y="19050"/>
                    <a:pt x="1791970" y="3810"/>
                    <a:pt x="1814830" y="2540"/>
                  </a:cubicBezTo>
                  <a:cubicBezTo>
                    <a:pt x="1837690" y="0"/>
                    <a:pt x="1870710" y="15240"/>
                    <a:pt x="1885950" y="30480"/>
                  </a:cubicBezTo>
                  <a:cubicBezTo>
                    <a:pt x="1898650" y="44450"/>
                    <a:pt x="1902460" y="64770"/>
                    <a:pt x="1905000" y="85090"/>
                  </a:cubicBezTo>
                  <a:cubicBezTo>
                    <a:pt x="1908810" y="109220"/>
                    <a:pt x="1903730" y="132080"/>
                    <a:pt x="1899920" y="170180"/>
                  </a:cubicBezTo>
                  <a:cubicBezTo>
                    <a:pt x="1891030" y="241300"/>
                    <a:pt x="1878330" y="435610"/>
                    <a:pt x="1847850" y="487680"/>
                  </a:cubicBezTo>
                  <a:cubicBezTo>
                    <a:pt x="1835150" y="510540"/>
                    <a:pt x="1817370" y="519430"/>
                    <a:pt x="1802130" y="525780"/>
                  </a:cubicBezTo>
                  <a:cubicBezTo>
                    <a:pt x="1788160" y="530860"/>
                    <a:pt x="1775460" y="532130"/>
                    <a:pt x="1761490" y="529590"/>
                  </a:cubicBezTo>
                  <a:cubicBezTo>
                    <a:pt x="1744980" y="525780"/>
                    <a:pt x="1722120" y="514350"/>
                    <a:pt x="1709420" y="499110"/>
                  </a:cubicBezTo>
                  <a:cubicBezTo>
                    <a:pt x="1697990" y="485140"/>
                    <a:pt x="1694180" y="466090"/>
                    <a:pt x="1690370" y="443230"/>
                  </a:cubicBezTo>
                  <a:cubicBezTo>
                    <a:pt x="1686560" y="406400"/>
                    <a:pt x="1695450" y="353060"/>
                    <a:pt x="1703070" y="298450"/>
                  </a:cubicBezTo>
                  <a:cubicBezTo>
                    <a:pt x="1713230" y="228600"/>
                    <a:pt x="1724660" y="107950"/>
                    <a:pt x="1751330" y="59690"/>
                  </a:cubicBezTo>
                  <a:cubicBezTo>
                    <a:pt x="1766570" y="34290"/>
                    <a:pt x="1786890" y="16510"/>
                    <a:pt x="1807210" y="10160"/>
                  </a:cubicBezTo>
                  <a:cubicBezTo>
                    <a:pt x="1824990" y="5080"/>
                    <a:pt x="1849120" y="7620"/>
                    <a:pt x="1864360" y="16510"/>
                  </a:cubicBezTo>
                  <a:cubicBezTo>
                    <a:pt x="1883410" y="27940"/>
                    <a:pt x="1897380" y="45720"/>
                    <a:pt x="1907540" y="78740"/>
                  </a:cubicBezTo>
                  <a:cubicBezTo>
                    <a:pt x="1932940" y="157480"/>
                    <a:pt x="1935480" y="450850"/>
                    <a:pt x="1913890" y="523240"/>
                  </a:cubicBezTo>
                  <a:cubicBezTo>
                    <a:pt x="1905000" y="549910"/>
                    <a:pt x="1893570" y="562610"/>
                    <a:pt x="1879600" y="572770"/>
                  </a:cubicBezTo>
                  <a:cubicBezTo>
                    <a:pt x="1868170" y="581660"/>
                    <a:pt x="1855470" y="586740"/>
                    <a:pt x="1841500" y="586740"/>
                  </a:cubicBezTo>
                  <a:cubicBezTo>
                    <a:pt x="1824990" y="588010"/>
                    <a:pt x="1799590" y="582930"/>
                    <a:pt x="1784350" y="572770"/>
                  </a:cubicBezTo>
                  <a:cubicBezTo>
                    <a:pt x="1769110" y="562610"/>
                    <a:pt x="1757680" y="547370"/>
                    <a:pt x="1750060" y="523240"/>
                  </a:cubicBezTo>
                  <a:cubicBezTo>
                    <a:pt x="1734820" y="474980"/>
                    <a:pt x="1743710" y="350520"/>
                    <a:pt x="1748790" y="283210"/>
                  </a:cubicBezTo>
                  <a:cubicBezTo>
                    <a:pt x="1752600" y="233680"/>
                    <a:pt x="1755140" y="185420"/>
                    <a:pt x="1770380" y="154940"/>
                  </a:cubicBezTo>
                  <a:cubicBezTo>
                    <a:pt x="1779270" y="134620"/>
                    <a:pt x="1794510" y="119380"/>
                    <a:pt x="1808480" y="110490"/>
                  </a:cubicBezTo>
                  <a:cubicBezTo>
                    <a:pt x="1819910" y="102870"/>
                    <a:pt x="1833880" y="100330"/>
                    <a:pt x="1847850" y="100330"/>
                  </a:cubicBezTo>
                  <a:cubicBezTo>
                    <a:pt x="1864360" y="101600"/>
                    <a:pt x="1888490" y="109220"/>
                    <a:pt x="1902460" y="121920"/>
                  </a:cubicBezTo>
                  <a:cubicBezTo>
                    <a:pt x="1916430" y="133350"/>
                    <a:pt x="1924050" y="151130"/>
                    <a:pt x="1930400" y="173990"/>
                  </a:cubicBezTo>
                  <a:cubicBezTo>
                    <a:pt x="1939290" y="205740"/>
                    <a:pt x="1938020" y="252730"/>
                    <a:pt x="1934210" y="300990"/>
                  </a:cubicBezTo>
                  <a:cubicBezTo>
                    <a:pt x="1929130" y="365760"/>
                    <a:pt x="1912620" y="485140"/>
                    <a:pt x="1892300" y="529590"/>
                  </a:cubicBezTo>
                  <a:cubicBezTo>
                    <a:pt x="1882140" y="551180"/>
                    <a:pt x="1871980" y="562610"/>
                    <a:pt x="1856740" y="571500"/>
                  </a:cubicBezTo>
                  <a:cubicBezTo>
                    <a:pt x="1842770" y="580390"/>
                    <a:pt x="1821180" y="585470"/>
                    <a:pt x="1803400" y="584200"/>
                  </a:cubicBezTo>
                  <a:cubicBezTo>
                    <a:pt x="1786890" y="581660"/>
                    <a:pt x="1766570" y="572770"/>
                    <a:pt x="1753870" y="561340"/>
                  </a:cubicBezTo>
                  <a:cubicBezTo>
                    <a:pt x="1741170" y="549910"/>
                    <a:pt x="1729740" y="532130"/>
                    <a:pt x="1728470" y="513080"/>
                  </a:cubicBezTo>
                  <a:cubicBezTo>
                    <a:pt x="1725930" y="491490"/>
                    <a:pt x="1736090" y="453390"/>
                    <a:pt x="1752600" y="436880"/>
                  </a:cubicBezTo>
                  <a:cubicBezTo>
                    <a:pt x="1770380" y="420370"/>
                    <a:pt x="1807210" y="410210"/>
                    <a:pt x="1830070" y="415290"/>
                  </a:cubicBezTo>
                  <a:cubicBezTo>
                    <a:pt x="1852930" y="420370"/>
                    <a:pt x="1880870" y="447040"/>
                    <a:pt x="1891030" y="466090"/>
                  </a:cubicBezTo>
                  <a:cubicBezTo>
                    <a:pt x="1899920" y="482600"/>
                    <a:pt x="1899920" y="504190"/>
                    <a:pt x="1894840" y="520700"/>
                  </a:cubicBezTo>
                  <a:cubicBezTo>
                    <a:pt x="1891030" y="537210"/>
                    <a:pt x="1878330" y="556260"/>
                    <a:pt x="1864360" y="566420"/>
                  </a:cubicBezTo>
                  <a:cubicBezTo>
                    <a:pt x="1850390" y="576580"/>
                    <a:pt x="1830070" y="584200"/>
                    <a:pt x="1813560" y="584200"/>
                  </a:cubicBezTo>
                  <a:cubicBezTo>
                    <a:pt x="1795780" y="584200"/>
                    <a:pt x="1775460" y="579120"/>
                    <a:pt x="1761490" y="567690"/>
                  </a:cubicBezTo>
                  <a:cubicBezTo>
                    <a:pt x="1744980" y="552450"/>
                    <a:pt x="1732280" y="529590"/>
                    <a:pt x="1727200" y="495300"/>
                  </a:cubicBezTo>
                  <a:cubicBezTo>
                    <a:pt x="1715770" y="424180"/>
                    <a:pt x="1743710" y="213360"/>
                    <a:pt x="1769110" y="154940"/>
                  </a:cubicBezTo>
                  <a:cubicBezTo>
                    <a:pt x="1780540" y="130810"/>
                    <a:pt x="1791970" y="119380"/>
                    <a:pt x="1808480" y="110490"/>
                  </a:cubicBezTo>
                  <a:cubicBezTo>
                    <a:pt x="1824990" y="101600"/>
                    <a:pt x="1850390" y="100330"/>
                    <a:pt x="1866900" y="102870"/>
                  </a:cubicBezTo>
                  <a:cubicBezTo>
                    <a:pt x="1880870" y="105410"/>
                    <a:pt x="1892300" y="111760"/>
                    <a:pt x="1902460" y="121920"/>
                  </a:cubicBezTo>
                  <a:cubicBezTo>
                    <a:pt x="1915160" y="133350"/>
                    <a:pt x="1925320" y="147320"/>
                    <a:pt x="1930400" y="173990"/>
                  </a:cubicBezTo>
                  <a:cubicBezTo>
                    <a:pt x="1944370" y="240030"/>
                    <a:pt x="1935480" y="483870"/>
                    <a:pt x="1906270" y="542290"/>
                  </a:cubicBezTo>
                  <a:cubicBezTo>
                    <a:pt x="1894840" y="566420"/>
                    <a:pt x="1878330" y="575310"/>
                    <a:pt x="1861820" y="581660"/>
                  </a:cubicBezTo>
                  <a:cubicBezTo>
                    <a:pt x="1844040" y="589280"/>
                    <a:pt x="1818640" y="586740"/>
                    <a:pt x="1802130" y="581660"/>
                  </a:cubicBezTo>
                  <a:cubicBezTo>
                    <a:pt x="1788160" y="577850"/>
                    <a:pt x="1778000" y="570230"/>
                    <a:pt x="1769110" y="558800"/>
                  </a:cubicBezTo>
                  <a:cubicBezTo>
                    <a:pt x="1758950" y="546100"/>
                    <a:pt x="1752600" y="532130"/>
                    <a:pt x="1747520" y="504190"/>
                  </a:cubicBezTo>
                  <a:cubicBezTo>
                    <a:pt x="1733550" y="426720"/>
                    <a:pt x="1719580" y="132080"/>
                    <a:pt x="1751330" y="59690"/>
                  </a:cubicBezTo>
                  <a:cubicBezTo>
                    <a:pt x="1765300" y="30480"/>
                    <a:pt x="1786890" y="16510"/>
                    <a:pt x="1807210" y="10160"/>
                  </a:cubicBezTo>
                  <a:cubicBezTo>
                    <a:pt x="1824990" y="5080"/>
                    <a:pt x="1849120" y="10160"/>
                    <a:pt x="1864360" y="16510"/>
                  </a:cubicBezTo>
                  <a:cubicBezTo>
                    <a:pt x="1877060" y="22860"/>
                    <a:pt x="1887220" y="30480"/>
                    <a:pt x="1893570" y="41910"/>
                  </a:cubicBezTo>
                  <a:cubicBezTo>
                    <a:pt x="1902460" y="57150"/>
                    <a:pt x="1907540" y="73660"/>
                    <a:pt x="1907540" y="97790"/>
                  </a:cubicBezTo>
                  <a:cubicBezTo>
                    <a:pt x="1908810" y="147320"/>
                    <a:pt x="1874520" y="252730"/>
                    <a:pt x="1865630" y="318770"/>
                  </a:cubicBezTo>
                  <a:cubicBezTo>
                    <a:pt x="1859280" y="373380"/>
                    <a:pt x="1868170" y="434340"/>
                    <a:pt x="1855470" y="468630"/>
                  </a:cubicBezTo>
                  <a:cubicBezTo>
                    <a:pt x="1847850" y="491490"/>
                    <a:pt x="1835150" y="506730"/>
                    <a:pt x="1819910" y="516890"/>
                  </a:cubicBezTo>
                  <a:cubicBezTo>
                    <a:pt x="1804670" y="527050"/>
                    <a:pt x="1779270" y="532130"/>
                    <a:pt x="1761490" y="529590"/>
                  </a:cubicBezTo>
                  <a:cubicBezTo>
                    <a:pt x="1743710" y="525780"/>
                    <a:pt x="1722120" y="514350"/>
                    <a:pt x="1709420" y="499110"/>
                  </a:cubicBezTo>
                  <a:cubicBezTo>
                    <a:pt x="1697990" y="485140"/>
                    <a:pt x="1692910" y="468630"/>
                    <a:pt x="1690370" y="443230"/>
                  </a:cubicBezTo>
                  <a:cubicBezTo>
                    <a:pt x="1686560" y="392430"/>
                    <a:pt x="1724660" y="280670"/>
                    <a:pt x="1733550" y="212090"/>
                  </a:cubicBezTo>
                  <a:cubicBezTo>
                    <a:pt x="1739900" y="156210"/>
                    <a:pt x="1734820" y="93980"/>
                    <a:pt x="1743710" y="62230"/>
                  </a:cubicBezTo>
                  <a:cubicBezTo>
                    <a:pt x="1748790" y="45720"/>
                    <a:pt x="1752600" y="38100"/>
                    <a:pt x="1762760" y="27940"/>
                  </a:cubicBezTo>
                  <a:cubicBezTo>
                    <a:pt x="1775460" y="16510"/>
                    <a:pt x="1797050" y="3810"/>
                    <a:pt x="1814830" y="2540"/>
                  </a:cubicBezTo>
                  <a:cubicBezTo>
                    <a:pt x="1832610" y="0"/>
                    <a:pt x="1856740" y="5080"/>
                    <a:pt x="1870710" y="16510"/>
                  </a:cubicBezTo>
                  <a:cubicBezTo>
                    <a:pt x="1888490" y="30480"/>
                    <a:pt x="1901190" y="55880"/>
                    <a:pt x="1905000" y="85090"/>
                  </a:cubicBezTo>
                  <a:cubicBezTo>
                    <a:pt x="1912620" y="133350"/>
                    <a:pt x="1878330" y="212090"/>
                    <a:pt x="1873250" y="283210"/>
                  </a:cubicBezTo>
                  <a:cubicBezTo>
                    <a:pt x="1866900" y="364490"/>
                    <a:pt x="1894840" y="488950"/>
                    <a:pt x="1874520" y="542290"/>
                  </a:cubicBezTo>
                  <a:cubicBezTo>
                    <a:pt x="1863090" y="571500"/>
                    <a:pt x="1845310" y="591820"/>
                    <a:pt x="1823720" y="600710"/>
                  </a:cubicBezTo>
                  <a:cubicBezTo>
                    <a:pt x="1802130" y="608330"/>
                    <a:pt x="1766570" y="604520"/>
                    <a:pt x="1747520" y="591820"/>
                  </a:cubicBezTo>
                  <a:cubicBezTo>
                    <a:pt x="1728470" y="579120"/>
                    <a:pt x="1715770" y="549910"/>
                    <a:pt x="1711960" y="523240"/>
                  </a:cubicBezTo>
                  <a:cubicBezTo>
                    <a:pt x="1706880" y="494030"/>
                    <a:pt x="1727200" y="461010"/>
                    <a:pt x="1731010" y="421640"/>
                  </a:cubicBezTo>
                  <a:cubicBezTo>
                    <a:pt x="1737360" y="370840"/>
                    <a:pt x="1724660" y="290830"/>
                    <a:pt x="1736090" y="245110"/>
                  </a:cubicBezTo>
                  <a:cubicBezTo>
                    <a:pt x="1742440" y="213360"/>
                    <a:pt x="1766570" y="194310"/>
                    <a:pt x="1770380" y="167640"/>
                  </a:cubicBezTo>
                  <a:cubicBezTo>
                    <a:pt x="1774190" y="142240"/>
                    <a:pt x="1751330" y="110490"/>
                    <a:pt x="1758950" y="90170"/>
                  </a:cubicBezTo>
                  <a:cubicBezTo>
                    <a:pt x="1767840" y="69850"/>
                    <a:pt x="1797050" y="52070"/>
                    <a:pt x="1817370" y="48260"/>
                  </a:cubicBezTo>
                  <a:cubicBezTo>
                    <a:pt x="1833880" y="44450"/>
                    <a:pt x="1855470" y="49530"/>
                    <a:pt x="1869440" y="59690"/>
                  </a:cubicBezTo>
                  <a:cubicBezTo>
                    <a:pt x="1884680" y="68580"/>
                    <a:pt x="1897380" y="88900"/>
                    <a:pt x="1902460" y="102870"/>
                  </a:cubicBezTo>
                  <a:cubicBezTo>
                    <a:pt x="1906270" y="115570"/>
                    <a:pt x="1906270" y="125730"/>
                    <a:pt x="1902460" y="139700"/>
                  </a:cubicBezTo>
                  <a:cubicBezTo>
                    <a:pt x="1898650" y="161290"/>
                    <a:pt x="1884680" y="194310"/>
                    <a:pt x="1866900" y="219710"/>
                  </a:cubicBezTo>
                  <a:cubicBezTo>
                    <a:pt x="1847850" y="247650"/>
                    <a:pt x="1823720" y="271780"/>
                    <a:pt x="1790700" y="299720"/>
                  </a:cubicBezTo>
                  <a:cubicBezTo>
                    <a:pt x="1746250" y="339090"/>
                    <a:pt x="1668780" y="393700"/>
                    <a:pt x="1614170" y="422910"/>
                  </a:cubicBezTo>
                  <a:cubicBezTo>
                    <a:pt x="1574800" y="444500"/>
                    <a:pt x="1545590" y="461010"/>
                    <a:pt x="1503680" y="469900"/>
                  </a:cubicBezTo>
                  <a:cubicBezTo>
                    <a:pt x="1452880" y="481330"/>
                    <a:pt x="1371600" y="485140"/>
                    <a:pt x="1330960" y="478790"/>
                  </a:cubicBezTo>
                  <a:cubicBezTo>
                    <a:pt x="1308100" y="474980"/>
                    <a:pt x="1291590" y="469900"/>
                    <a:pt x="1278890" y="458470"/>
                  </a:cubicBezTo>
                  <a:cubicBezTo>
                    <a:pt x="1266190" y="445770"/>
                    <a:pt x="1256030" y="424180"/>
                    <a:pt x="1253490" y="407670"/>
                  </a:cubicBezTo>
                  <a:cubicBezTo>
                    <a:pt x="1250950" y="394970"/>
                    <a:pt x="1253490" y="382270"/>
                    <a:pt x="1258570" y="370840"/>
                  </a:cubicBezTo>
                  <a:cubicBezTo>
                    <a:pt x="1266190" y="355600"/>
                    <a:pt x="1280160" y="342900"/>
                    <a:pt x="1296670" y="328930"/>
                  </a:cubicBezTo>
                  <a:cubicBezTo>
                    <a:pt x="1320800" y="308610"/>
                    <a:pt x="1369060" y="276860"/>
                    <a:pt x="1399540" y="271780"/>
                  </a:cubicBezTo>
                  <a:cubicBezTo>
                    <a:pt x="1419860" y="267970"/>
                    <a:pt x="1438910" y="271780"/>
                    <a:pt x="1454150" y="280670"/>
                  </a:cubicBezTo>
                  <a:cubicBezTo>
                    <a:pt x="1468120" y="289560"/>
                    <a:pt x="1483360" y="308610"/>
                    <a:pt x="1488440" y="323850"/>
                  </a:cubicBezTo>
                  <a:cubicBezTo>
                    <a:pt x="1493520" y="335280"/>
                    <a:pt x="1494790" y="345440"/>
                    <a:pt x="1492250" y="360680"/>
                  </a:cubicBezTo>
                  <a:cubicBezTo>
                    <a:pt x="1485900" y="391160"/>
                    <a:pt x="1452880" y="471170"/>
                    <a:pt x="1426210" y="491490"/>
                  </a:cubicBezTo>
                  <a:cubicBezTo>
                    <a:pt x="1409700" y="502920"/>
                    <a:pt x="1388110" y="501650"/>
                    <a:pt x="1371600" y="500380"/>
                  </a:cubicBezTo>
                  <a:cubicBezTo>
                    <a:pt x="1358900" y="497840"/>
                    <a:pt x="1347470" y="492760"/>
                    <a:pt x="1338580" y="483870"/>
                  </a:cubicBezTo>
                  <a:cubicBezTo>
                    <a:pt x="1327150" y="473710"/>
                    <a:pt x="1314450" y="453390"/>
                    <a:pt x="1310640" y="436880"/>
                  </a:cubicBezTo>
                  <a:cubicBezTo>
                    <a:pt x="1308100" y="419100"/>
                    <a:pt x="1310640" y="401320"/>
                    <a:pt x="1322070" y="382270"/>
                  </a:cubicBezTo>
                  <a:cubicBezTo>
                    <a:pt x="1339850" y="351790"/>
                    <a:pt x="1391920" y="316230"/>
                    <a:pt x="1436370" y="285750"/>
                  </a:cubicBezTo>
                  <a:cubicBezTo>
                    <a:pt x="1489710" y="248920"/>
                    <a:pt x="1578610" y="191770"/>
                    <a:pt x="1624330" y="181610"/>
                  </a:cubicBezTo>
                  <a:cubicBezTo>
                    <a:pt x="1645920" y="176530"/>
                    <a:pt x="1662430" y="179070"/>
                    <a:pt x="1677670" y="185420"/>
                  </a:cubicBezTo>
                  <a:cubicBezTo>
                    <a:pt x="1692910" y="193040"/>
                    <a:pt x="1709420" y="209550"/>
                    <a:pt x="1715770" y="224790"/>
                  </a:cubicBezTo>
                  <a:cubicBezTo>
                    <a:pt x="1723390" y="240030"/>
                    <a:pt x="1724660" y="262890"/>
                    <a:pt x="1718310" y="279400"/>
                  </a:cubicBezTo>
                  <a:cubicBezTo>
                    <a:pt x="1713230" y="294640"/>
                    <a:pt x="1701800" y="306070"/>
                    <a:pt x="1685290" y="321310"/>
                  </a:cubicBezTo>
                  <a:cubicBezTo>
                    <a:pt x="1652270" y="350520"/>
                    <a:pt x="1578610" y="397510"/>
                    <a:pt x="1525270" y="426720"/>
                  </a:cubicBezTo>
                  <a:cubicBezTo>
                    <a:pt x="1478280" y="453390"/>
                    <a:pt x="1423670" y="488950"/>
                    <a:pt x="1384300" y="494030"/>
                  </a:cubicBezTo>
                  <a:cubicBezTo>
                    <a:pt x="1357630" y="496570"/>
                    <a:pt x="1329690" y="490220"/>
                    <a:pt x="1313180" y="477520"/>
                  </a:cubicBezTo>
                  <a:cubicBezTo>
                    <a:pt x="1297940" y="466090"/>
                    <a:pt x="1287780" y="445770"/>
                    <a:pt x="1286510" y="427990"/>
                  </a:cubicBezTo>
                  <a:cubicBezTo>
                    <a:pt x="1283970" y="407670"/>
                    <a:pt x="1291590" y="384810"/>
                    <a:pt x="1310640" y="359410"/>
                  </a:cubicBezTo>
                  <a:cubicBezTo>
                    <a:pt x="1350010" y="306070"/>
                    <a:pt x="1494790" y="205740"/>
                    <a:pt x="1564640" y="166370"/>
                  </a:cubicBezTo>
                  <a:cubicBezTo>
                    <a:pt x="1606550" y="140970"/>
                    <a:pt x="1634490" y="118110"/>
                    <a:pt x="1672590" y="119380"/>
                  </a:cubicBezTo>
                  <a:cubicBezTo>
                    <a:pt x="1719580" y="121920"/>
                    <a:pt x="1793240" y="167640"/>
                    <a:pt x="1822450" y="200660"/>
                  </a:cubicBezTo>
                  <a:cubicBezTo>
                    <a:pt x="1842770" y="224790"/>
                    <a:pt x="1847850" y="251460"/>
                    <a:pt x="1852930" y="279400"/>
                  </a:cubicBezTo>
                  <a:cubicBezTo>
                    <a:pt x="1859280" y="311150"/>
                    <a:pt x="1861820" y="354330"/>
                    <a:pt x="1854200" y="383540"/>
                  </a:cubicBezTo>
                  <a:cubicBezTo>
                    <a:pt x="1847850" y="408940"/>
                    <a:pt x="1835150" y="436880"/>
                    <a:pt x="1817370" y="448310"/>
                  </a:cubicBezTo>
                  <a:cubicBezTo>
                    <a:pt x="1798320" y="461010"/>
                    <a:pt x="1761490" y="459740"/>
                    <a:pt x="1742440" y="454660"/>
                  </a:cubicBezTo>
                  <a:cubicBezTo>
                    <a:pt x="1728470" y="450850"/>
                    <a:pt x="1719580" y="443230"/>
                    <a:pt x="1711960" y="431800"/>
                  </a:cubicBezTo>
                  <a:cubicBezTo>
                    <a:pt x="1701800" y="419100"/>
                    <a:pt x="1695450" y="402590"/>
                    <a:pt x="1692910" y="378460"/>
                  </a:cubicBezTo>
                  <a:cubicBezTo>
                    <a:pt x="1687830" y="323850"/>
                    <a:pt x="1704340" y="170180"/>
                    <a:pt x="1723390" y="119380"/>
                  </a:cubicBezTo>
                  <a:cubicBezTo>
                    <a:pt x="1732280" y="96520"/>
                    <a:pt x="1741170" y="83820"/>
                    <a:pt x="1755140" y="73660"/>
                  </a:cubicBezTo>
                  <a:cubicBezTo>
                    <a:pt x="1770380" y="63500"/>
                    <a:pt x="1793240" y="57150"/>
                    <a:pt x="1811020" y="59690"/>
                  </a:cubicBezTo>
                  <a:cubicBezTo>
                    <a:pt x="1828800" y="62230"/>
                    <a:pt x="1847850" y="72390"/>
                    <a:pt x="1860550" y="86360"/>
                  </a:cubicBezTo>
                  <a:cubicBezTo>
                    <a:pt x="1874520" y="100330"/>
                    <a:pt x="1883410" y="118110"/>
                    <a:pt x="1889760" y="147320"/>
                  </a:cubicBezTo>
                  <a:cubicBezTo>
                    <a:pt x="1901190" y="201930"/>
                    <a:pt x="1905000" y="355600"/>
                    <a:pt x="1888490" y="405130"/>
                  </a:cubicBezTo>
                  <a:cubicBezTo>
                    <a:pt x="1882140" y="427990"/>
                    <a:pt x="1871980" y="441960"/>
                    <a:pt x="1856740" y="450850"/>
                  </a:cubicBezTo>
                  <a:cubicBezTo>
                    <a:pt x="1842770" y="461010"/>
                    <a:pt x="1819910" y="467360"/>
                    <a:pt x="1802130" y="464820"/>
                  </a:cubicBezTo>
                  <a:cubicBezTo>
                    <a:pt x="1785620" y="462280"/>
                    <a:pt x="1765300" y="452120"/>
                    <a:pt x="1752600" y="439420"/>
                  </a:cubicBezTo>
                  <a:cubicBezTo>
                    <a:pt x="1741170" y="425450"/>
                    <a:pt x="1737360" y="411480"/>
                    <a:pt x="1733550" y="386080"/>
                  </a:cubicBezTo>
                  <a:cubicBezTo>
                    <a:pt x="1724660" y="330200"/>
                    <a:pt x="1720850" y="154940"/>
                    <a:pt x="1743710" y="106680"/>
                  </a:cubicBezTo>
                  <a:cubicBezTo>
                    <a:pt x="1753870" y="86360"/>
                    <a:pt x="1767840" y="76200"/>
                    <a:pt x="1785620" y="71120"/>
                  </a:cubicBezTo>
                  <a:cubicBezTo>
                    <a:pt x="1804670" y="64770"/>
                    <a:pt x="1840230" y="69850"/>
                    <a:pt x="1856740" y="80010"/>
                  </a:cubicBezTo>
                  <a:cubicBezTo>
                    <a:pt x="1871980" y="90170"/>
                    <a:pt x="1882140" y="109220"/>
                    <a:pt x="1888490" y="127000"/>
                  </a:cubicBezTo>
                  <a:cubicBezTo>
                    <a:pt x="1894840" y="146050"/>
                    <a:pt x="1889760" y="167640"/>
                    <a:pt x="1889760" y="194310"/>
                  </a:cubicBezTo>
                  <a:cubicBezTo>
                    <a:pt x="1889760" y="232410"/>
                    <a:pt x="1892300" y="288290"/>
                    <a:pt x="1885950" y="332740"/>
                  </a:cubicBezTo>
                  <a:cubicBezTo>
                    <a:pt x="1879600" y="378460"/>
                    <a:pt x="1868170" y="443230"/>
                    <a:pt x="1850390" y="467360"/>
                  </a:cubicBezTo>
                  <a:cubicBezTo>
                    <a:pt x="1841500" y="480060"/>
                    <a:pt x="1832610" y="485140"/>
                    <a:pt x="1819910" y="488950"/>
                  </a:cubicBezTo>
                  <a:cubicBezTo>
                    <a:pt x="1805940" y="494030"/>
                    <a:pt x="1781810" y="495300"/>
                    <a:pt x="1765300" y="488950"/>
                  </a:cubicBezTo>
                  <a:cubicBezTo>
                    <a:pt x="1750060" y="483870"/>
                    <a:pt x="1732280" y="466090"/>
                    <a:pt x="1724660" y="453390"/>
                  </a:cubicBezTo>
                  <a:cubicBezTo>
                    <a:pt x="1718310" y="441960"/>
                    <a:pt x="1717040" y="435610"/>
                    <a:pt x="1715770" y="417830"/>
                  </a:cubicBezTo>
                  <a:cubicBezTo>
                    <a:pt x="1709420" y="365760"/>
                    <a:pt x="1695450" y="156210"/>
                    <a:pt x="1720850" y="109220"/>
                  </a:cubicBezTo>
                  <a:cubicBezTo>
                    <a:pt x="1731010" y="90170"/>
                    <a:pt x="1747520" y="83820"/>
                    <a:pt x="1764030" y="78740"/>
                  </a:cubicBezTo>
                  <a:cubicBezTo>
                    <a:pt x="1780540" y="74930"/>
                    <a:pt x="1802130" y="77470"/>
                    <a:pt x="1816100" y="85090"/>
                  </a:cubicBezTo>
                  <a:cubicBezTo>
                    <a:pt x="1831340" y="92710"/>
                    <a:pt x="1845310" y="109220"/>
                    <a:pt x="1851660" y="124460"/>
                  </a:cubicBezTo>
                  <a:cubicBezTo>
                    <a:pt x="1856740" y="139700"/>
                    <a:pt x="1856740" y="154940"/>
                    <a:pt x="1851660" y="177800"/>
                  </a:cubicBezTo>
                  <a:cubicBezTo>
                    <a:pt x="1838960" y="222250"/>
                    <a:pt x="1774190" y="311150"/>
                    <a:pt x="1739900" y="365760"/>
                  </a:cubicBezTo>
                  <a:cubicBezTo>
                    <a:pt x="1710690" y="411480"/>
                    <a:pt x="1687830" y="452120"/>
                    <a:pt x="1658620" y="486410"/>
                  </a:cubicBezTo>
                  <a:cubicBezTo>
                    <a:pt x="1631950" y="518160"/>
                    <a:pt x="1604010" y="549910"/>
                    <a:pt x="1572260" y="570230"/>
                  </a:cubicBezTo>
                  <a:cubicBezTo>
                    <a:pt x="1541780" y="589280"/>
                    <a:pt x="1503680" y="605790"/>
                    <a:pt x="1471930" y="605790"/>
                  </a:cubicBezTo>
                  <a:cubicBezTo>
                    <a:pt x="1445260" y="605790"/>
                    <a:pt x="1416050" y="596900"/>
                    <a:pt x="1397000" y="579120"/>
                  </a:cubicBezTo>
                  <a:cubicBezTo>
                    <a:pt x="1374140" y="560070"/>
                    <a:pt x="1362710" y="527050"/>
                    <a:pt x="1347470" y="488950"/>
                  </a:cubicBezTo>
                  <a:cubicBezTo>
                    <a:pt x="1323340" y="427990"/>
                    <a:pt x="1272540" y="298450"/>
                    <a:pt x="1282700" y="247650"/>
                  </a:cubicBezTo>
                  <a:cubicBezTo>
                    <a:pt x="1287780" y="219710"/>
                    <a:pt x="1308100" y="200660"/>
                    <a:pt x="1325880" y="190500"/>
                  </a:cubicBezTo>
                  <a:cubicBezTo>
                    <a:pt x="1341120" y="182880"/>
                    <a:pt x="1363980" y="181610"/>
                    <a:pt x="1380490" y="186690"/>
                  </a:cubicBezTo>
                  <a:cubicBezTo>
                    <a:pt x="1395730" y="191770"/>
                    <a:pt x="1413510" y="207010"/>
                    <a:pt x="1422400" y="219710"/>
                  </a:cubicBezTo>
                  <a:cubicBezTo>
                    <a:pt x="1430020" y="229870"/>
                    <a:pt x="1432560" y="241300"/>
                    <a:pt x="1433830" y="254000"/>
                  </a:cubicBezTo>
                  <a:cubicBezTo>
                    <a:pt x="1436370" y="273050"/>
                    <a:pt x="1431290" y="293370"/>
                    <a:pt x="1426210" y="320040"/>
                  </a:cubicBezTo>
                  <a:cubicBezTo>
                    <a:pt x="1417320" y="367030"/>
                    <a:pt x="1398270" y="450850"/>
                    <a:pt x="1376680" y="509270"/>
                  </a:cubicBezTo>
                  <a:cubicBezTo>
                    <a:pt x="1357630" y="563880"/>
                    <a:pt x="1334770" y="628650"/>
                    <a:pt x="1306830" y="661670"/>
                  </a:cubicBezTo>
                  <a:cubicBezTo>
                    <a:pt x="1289050" y="683260"/>
                    <a:pt x="1267460" y="699770"/>
                    <a:pt x="1247140" y="703580"/>
                  </a:cubicBezTo>
                  <a:cubicBezTo>
                    <a:pt x="1229360" y="707390"/>
                    <a:pt x="1206500" y="699770"/>
                    <a:pt x="1192530" y="690880"/>
                  </a:cubicBezTo>
                  <a:cubicBezTo>
                    <a:pt x="1177290" y="680720"/>
                    <a:pt x="1168400" y="661670"/>
                    <a:pt x="1160780" y="643890"/>
                  </a:cubicBezTo>
                  <a:cubicBezTo>
                    <a:pt x="1151890" y="624840"/>
                    <a:pt x="1150620" y="607060"/>
                    <a:pt x="1148080" y="579120"/>
                  </a:cubicBezTo>
                  <a:cubicBezTo>
                    <a:pt x="1143000" y="528320"/>
                    <a:pt x="1129030" y="411480"/>
                    <a:pt x="1146810" y="367030"/>
                  </a:cubicBezTo>
                  <a:cubicBezTo>
                    <a:pt x="1156970" y="340360"/>
                    <a:pt x="1176020" y="321310"/>
                    <a:pt x="1196340" y="313690"/>
                  </a:cubicBezTo>
                  <a:cubicBezTo>
                    <a:pt x="1215390" y="307340"/>
                    <a:pt x="1249680" y="312420"/>
                    <a:pt x="1266190" y="325120"/>
                  </a:cubicBezTo>
                  <a:cubicBezTo>
                    <a:pt x="1283970" y="337820"/>
                    <a:pt x="1295400" y="364490"/>
                    <a:pt x="1297940" y="389890"/>
                  </a:cubicBezTo>
                  <a:cubicBezTo>
                    <a:pt x="1301750" y="421640"/>
                    <a:pt x="1281430" y="471170"/>
                    <a:pt x="1268730" y="506730"/>
                  </a:cubicBezTo>
                  <a:cubicBezTo>
                    <a:pt x="1256030" y="539750"/>
                    <a:pt x="1243330" y="567690"/>
                    <a:pt x="1223010" y="595630"/>
                  </a:cubicBezTo>
                  <a:cubicBezTo>
                    <a:pt x="1200150" y="627380"/>
                    <a:pt x="1170940" y="664210"/>
                    <a:pt x="1136650" y="681990"/>
                  </a:cubicBezTo>
                  <a:cubicBezTo>
                    <a:pt x="1101090" y="701040"/>
                    <a:pt x="1046480" y="712470"/>
                    <a:pt x="1010920" y="704850"/>
                  </a:cubicBezTo>
                  <a:cubicBezTo>
                    <a:pt x="979170" y="698500"/>
                    <a:pt x="947420" y="678180"/>
                    <a:pt x="930910" y="651510"/>
                  </a:cubicBezTo>
                  <a:cubicBezTo>
                    <a:pt x="911860" y="621030"/>
                    <a:pt x="911860" y="560070"/>
                    <a:pt x="915670" y="523240"/>
                  </a:cubicBezTo>
                  <a:cubicBezTo>
                    <a:pt x="918210" y="494030"/>
                    <a:pt x="929640" y="472440"/>
                    <a:pt x="941070" y="447040"/>
                  </a:cubicBezTo>
                  <a:cubicBezTo>
                    <a:pt x="953770" y="419100"/>
                    <a:pt x="966470" y="379730"/>
                    <a:pt x="988060" y="364490"/>
                  </a:cubicBezTo>
                  <a:cubicBezTo>
                    <a:pt x="1007110" y="351790"/>
                    <a:pt x="1037590" y="346710"/>
                    <a:pt x="1056640" y="351790"/>
                  </a:cubicBezTo>
                  <a:cubicBezTo>
                    <a:pt x="1076960" y="358140"/>
                    <a:pt x="1099820" y="382270"/>
                    <a:pt x="1106170" y="402590"/>
                  </a:cubicBezTo>
                  <a:cubicBezTo>
                    <a:pt x="1112520" y="421640"/>
                    <a:pt x="1107440" y="450850"/>
                    <a:pt x="1093470" y="471170"/>
                  </a:cubicBezTo>
                  <a:cubicBezTo>
                    <a:pt x="1075690" y="496570"/>
                    <a:pt x="1027430" y="518160"/>
                    <a:pt x="993140" y="535940"/>
                  </a:cubicBezTo>
                  <a:cubicBezTo>
                    <a:pt x="962660" y="552450"/>
                    <a:pt x="937260" y="563880"/>
                    <a:pt x="899160" y="575310"/>
                  </a:cubicBezTo>
                  <a:cubicBezTo>
                    <a:pt x="845820" y="591820"/>
                    <a:pt x="744220" y="626110"/>
                    <a:pt x="699770" y="614680"/>
                  </a:cubicBezTo>
                  <a:cubicBezTo>
                    <a:pt x="673100" y="608330"/>
                    <a:pt x="652780" y="589280"/>
                    <a:pt x="643890" y="570230"/>
                  </a:cubicBezTo>
                  <a:cubicBezTo>
                    <a:pt x="636270" y="549910"/>
                    <a:pt x="636270" y="523240"/>
                    <a:pt x="648970" y="499110"/>
                  </a:cubicBezTo>
                  <a:cubicBezTo>
                    <a:pt x="673100" y="457200"/>
                    <a:pt x="777240" y="393700"/>
                    <a:pt x="829310" y="369570"/>
                  </a:cubicBezTo>
                  <a:cubicBezTo>
                    <a:pt x="862330" y="354330"/>
                    <a:pt x="892810" y="344170"/>
                    <a:pt x="919480" y="347980"/>
                  </a:cubicBezTo>
                  <a:cubicBezTo>
                    <a:pt x="944880" y="351790"/>
                    <a:pt x="982980" y="364490"/>
                    <a:pt x="989330" y="387350"/>
                  </a:cubicBezTo>
                  <a:cubicBezTo>
                    <a:pt x="1000760" y="422910"/>
                    <a:pt x="948690" y="516890"/>
                    <a:pt x="904240" y="560070"/>
                  </a:cubicBezTo>
                  <a:cubicBezTo>
                    <a:pt x="858520" y="603250"/>
                    <a:pt x="763270" y="637540"/>
                    <a:pt x="715010" y="641350"/>
                  </a:cubicBezTo>
                  <a:cubicBezTo>
                    <a:pt x="688340" y="643890"/>
                    <a:pt x="664210" y="638810"/>
                    <a:pt x="648970" y="626110"/>
                  </a:cubicBezTo>
                  <a:cubicBezTo>
                    <a:pt x="633730" y="613410"/>
                    <a:pt x="622300" y="584200"/>
                    <a:pt x="624840" y="562610"/>
                  </a:cubicBezTo>
                  <a:cubicBezTo>
                    <a:pt x="627380" y="537210"/>
                    <a:pt x="654050" y="506730"/>
                    <a:pt x="675640" y="482600"/>
                  </a:cubicBezTo>
                  <a:cubicBezTo>
                    <a:pt x="695960" y="458470"/>
                    <a:pt x="721360" y="438150"/>
                    <a:pt x="749300" y="417830"/>
                  </a:cubicBezTo>
                  <a:cubicBezTo>
                    <a:pt x="782320" y="396240"/>
                    <a:pt x="824230" y="370840"/>
                    <a:pt x="863600" y="359410"/>
                  </a:cubicBezTo>
                  <a:cubicBezTo>
                    <a:pt x="900430" y="347980"/>
                    <a:pt x="943610" y="341630"/>
                    <a:pt x="979170" y="347980"/>
                  </a:cubicBezTo>
                  <a:cubicBezTo>
                    <a:pt x="1013460" y="353060"/>
                    <a:pt x="1047750" y="368300"/>
                    <a:pt x="1073150" y="388620"/>
                  </a:cubicBezTo>
                  <a:cubicBezTo>
                    <a:pt x="1098550" y="407670"/>
                    <a:pt x="1118870" y="434340"/>
                    <a:pt x="1132840" y="462280"/>
                  </a:cubicBezTo>
                  <a:cubicBezTo>
                    <a:pt x="1148080" y="492760"/>
                    <a:pt x="1160780" y="530860"/>
                    <a:pt x="1159510" y="565150"/>
                  </a:cubicBezTo>
                  <a:cubicBezTo>
                    <a:pt x="1156970" y="601980"/>
                    <a:pt x="1141730" y="647700"/>
                    <a:pt x="1120140" y="676910"/>
                  </a:cubicBezTo>
                  <a:cubicBezTo>
                    <a:pt x="1099820" y="704850"/>
                    <a:pt x="1064260" y="730250"/>
                    <a:pt x="1033780" y="741680"/>
                  </a:cubicBezTo>
                  <a:cubicBezTo>
                    <a:pt x="1004570" y="751840"/>
                    <a:pt x="981710" y="750570"/>
                    <a:pt x="943610" y="748030"/>
                  </a:cubicBezTo>
                  <a:cubicBezTo>
                    <a:pt x="877570" y="742950"/>
                    <a:pt x="750570" y="717550"/>
                    <a:pt x="678180" y="688340"/>
                  </a:cubicBezTo>
                  <a:cubicBezTo>
                    <a:pt x="621030" y="666750"/>
                    <a:pt x="567690" y="641350"/>
                    <a:pt x="535940" y="604520"/>
                  </a:cubicBezTo>
                  <a:cubicBezTo>
                    <a:pt x="509270" y="574040"/>
                    <a:pt x="494030" y="533400"/>
                    <a:pt x="490220" y="497840"/>
                  </a:cubicBezTo>
                  <a:cubicBezTo>
                    <a:pt x="486410" y="462280"/>
                    <a:pt x="499110" y="424180"/>
                    <a:pt x="513080" y="391160"/>
                  </a:cubicBezTo>
                  <a:cubicBezTo>
                    <a:pt x="528320" y="356870"/>
                    <a:pt x="548640" y="320040"/>
                    <a:pt x="575310" y="293370"/>
                  </a:cubicBezTo>
                  <a:cubicBezTo>
                    <a:pt x="603250" y="266700"/>
                    <a:pt x="640080" y="245110"/>
                    <a:pt x="678180" y="233680"/>
                  </a:cubicBezTo>
                  <a:cubicBezTo>
                    <a:pt x="718820" y="220980"/>
                    <a:pt x="765810" y="220980"/>
                    <a:pt x="815340" y="224790"/>
                  </a:cubicBezTo>
                  <a:cubicBezTo>
                    <a:pt x="875030" y="227330"/>
                    <a:pt x="947420" y="238760"/>
                    <a:pt x="1007110" y="259080"/>
                  </a:cubicBezTo>
                  <a:cubicBezTo>
                    <a:pt x="1062990" y="279400"/>
                    <a:pt x="1120140" y="307340"/>
                    <a:pt x="1164590" y="342900"/>
                  </a:cubicBezTo>
                  <a:cubicBezTo>
                    <a:pt x="1207770" y="375920"/>
                    <a:pt x="1249680" y="417830"/>
                    <a:pt x="1272540" y="464820"/>
                  </a:cubicBezTo>
                  <a:cubicBezTo>
                    <a:pt x="1294130" y="509270"/>
                    <a:pt x="1304290" y="567690"/>
                    <a:pt x="1299210" y="613410"/>
                  </a:cubicBezTo>
                  <a:cubicBezTo>
                    <a:pt x="1295400" y="654050"/>
                    <a:pt x="1278890" y="701040"/>
                    <a:pt x="1253490" y="728980"/>
                  </a:cubicBezTo>
                  <a:cubicBezTo>
                    <a:pt x="1229360" y="754380"/>
                    <a:pt x="1195070" y="772160"/>
                    <a:pt x="1156970" y="779780"/>
                  </a:cubicBezTo>
                  <a:cubicBezTo>
                    <a:pt x="1107440" y="787400"/>
                    <a:pt x="1035050" y="768350"/>
                    <a:pt x="981710" y="756920"/>
                  </a:cubicBezTo>
                  <a:cubicBezTo>
                    <a:pt x="933450" y="746760"/>
                    <a:pt x="889000" y="736600"/>
                    <a:pt x="845820" y="718820"/>
                  </a:cubicBezTo>
                  <a:cubicBezTo>
                    <a:pt x="805180" y="701040"/>
                    <a:pt x="764540" y="679450"/>
                    <a:pt x="731520" y="652780"/>
                  </a:cubicBezTo>
                  <a:cubicBezTo>
                    <a:pt x="699770" y="626110"/>
                    <a:pt x="668020" y="593090"/>
                    <a:pt x="650240" y="557530"/>
                  </a:cubicBezTo>
                  <a:cubicBezTo>
                    <a:pt x="633730" y="520700"/>
                    <a:pt x="614680" y="443230"/>
                    <a:pt x="629920" y="433070"/>
                  </a:cubicBezTo>
                  <a:cubicBezTo>
                    <a:pt x="645160" y="422910"/>
                    <a:pt x="732790" y="466090"/>
                    <a:pt x="741680" y="500380"/>
                  </a:cubicBezTo>
                  <a:cubicBezTo>
                    <a:pt x="754380" y="539750"/>
                    <a:pt x="693420" y="622300"/>
                    <a:pt x="659130" y="666750"/>
                  </a:cubicBezTo>
                  <a:cubicBezTo>
                    <a:pt x="628650" y="706120"/>
                    <a:pt x="580390" y="746760"/>
                    <a:pt x="553720" y="762000"/>
                  </a:cubicBezTo>
                  <a:cubicBezTo>
                    <a:pt x="541020" y="769620"/>
                    <a:pt x="533400" y="772160"/>
                    <a:pt x="521970" y="772160"/>
                  </a:cubicBezTo>
                  <a:cubicBezTo>
                    <a:pt x="508000" y="772160"/>
                    <a:pt x="486410" y="768350"/>
                    <a:pt x="473710" y="756920"/>
                  </a:cubicBezTo>
                  <a:cubicBezTo>
                    <a:pt x="459740" y="745490"/>
                    <a:pt x="449580" y="718820"/>
                    <a:pt x="447040" y="697230"/>
                  </a:cubicBezTo>
                  <a:cubicBezTo>
                    <a:pt x="443230" y="673100"/>
                    <a:pt x="452120" y="645160"/>
                    <a:pt x="459740" y="618490"/>
                  </a:cubicBezTo>
                  <a:cubicBezTo>
                    <a:pt x="468630" y="591820"/>
                    <a:pt x="478790" y="562610"/>
                    <a:pt x="499110" y="538480"/>
                  </a:cubicBezTo>
                  <a:cubicBezTo>
                    <a:pt x="521970" y="510540"/>
                    <a:pt x="568960" y="468630"/>
                    <a:pt x="595630" y="466090"/>
                  </a:cubicBezTo>
                  <a:cubicBezTo>
                    <a:pt x="612140" y="464820"/>
                    <a:pt x="628650" y="474980"/>
                    <a:pt x="638810" y="486410"/>
                  </a:cubicBezTo>
                  <a:cubicBezTo>
                    <a:pt x="648970" y="496570"/>
                    <a:pt x="656590" y="515620"/>
                    <a:pt x="657860" y="528320"/>
                  </a:cubicBezTo>
                  <a:cubicBezTo>
                    <a:pt x="659130" y="539750"/>
                    <a:pt x="656590" y="549910"/>
                    <a:pt x="651510" y="560070"/>
                  </a:cubicBezTo>
                  <a:cubicBezTo>
                    <a:pt x="645160" y="571500"/>
                    <a:pt x="633730" y="586740"/>
                    <a:pt x="618490" y="593090"/>
                  </a:cubicBezTo>
                  <a:cubicBezTo>
                    <a:pt x="599440" y="601980"/>
                    <a:pt x="577850" y="591820"/>
                    <a:pt x="543560" y="596900"/>
                  </a:cubicBezTo>
                  <a:cubicBezTo>
                    <a:pt x="469900" y="607060"/>
                    <a:pt x="275590" y="656590"/>
                    <a:pt x="193040" y="681990"/>
                  </a:cubicBezTo>
                  <a:cubicBezTo>
                    <a:pt x="146050" y="695960"/>
                    <a:pt x="115570" y="718820"/>
                    <a:pt x="85090" y="721360"/>
                  </a:cubicBezTo>
                  <a:cubicBezTo>
                    <a:pt x="63500" y="723900"/>
                    <a:pt x="40640" y="720090"/>
                    <a:pt x="26670" y="711200"/>
                  </a:cubicBezTo>
                  <a:cubicBezTo>
                    <a:pt x="13970" y="702310"/>
                    <a:pt x="6350" y="685800"/>
                    <a:pt x="2540" y="673100"/>
                  </a:cubicBezTo>
                  <a:cubicBezTo>
                    <a:pt x="0" y="661670"/>
                    <a:pt x="0" y="652780"/>
                    <a:pt x="5080" y="642620"/>
                  </a:cubicBezTo>
                  <a:cubicBezTo>
                    <a:pt x="11430" y="628650"/>
                    <a:pt x="21590" y="614680"/>
                    <a:pt x="45720" y="600710"/>
                  </a:cubicBezTo>
                  <a:cubicBezTo>
                    <a:pt x="120650" y="554990"/>
                    <a:pt x="453390" y="462280"/>
                    <a:pt x="565150" y="439420"/>
                  </a:cubicBezTo>
                  <a:cubicBezTo>
                    <a:pt x="615950" y="427990"/>
                    <a:pt x="654050" y="421640"/>
                    <a:pt x="678180" y="426720"/>
                  </a:cubicBezTo>
                  <a:cubicBezTo>
                    <a:pt x="692150" y="429260"/>
                    <a:pt x="698500" y="433070"/>
                    <a:pt x="706120" y="440690"/>
                  </a:cubicBezTo>
                  <a:cubicBezTo>
                    <a:pt x="716280" y="450850"/>
                    <a:pt x="726440" y="467360"/>
                    <a:pt x="728980" y="482600"/>
                  </a:cubicBezTo>
                  <a:cubicBezTo>
                    <a:pt x="730250" y="496570"/>
                    <a:pt x="725170" y="516890"/>
                    <a:pt x="717550" y="528320"/>
                  </a:cubicBezTo>
                  <a:cubicBezTo>
                    <a:pt x="712470" y="537210"/>
                    <a:pt x="708660" y="542290"/>
                    <a:pt x="693420" y="549910"/>
                  </a:cubicBezTo>
                  <a:cubicBezTo>
                    <a:pt x="631190" y="582930"/>
                    <a:pt x="212090" y="684530"/>
                    <a:pt x="125730" y="684530"/>
                  </a:cubicBezTo>
                  <a:cubicBezTo>
                    <a:pt x="100330" y="684530"/>
                    <a:pt x="88900" y="681990"/>
                    <a:pt x="76200" y="671830"/>
                  </a:cubicBezTo>
                  <a:cubicBezTo>
                    <a:pt x="62230" y="662940"/>
                    <a:pt x="50800" y="645160"/>
                    <a:pt x="46990" y="629920"/>
                  </a:cubicBezTo>
                  <a:cubicBezTo>
                    <a:pt x="43180" y="614680"/>
                    <a:pt x="46990" y="593090"/>
                    <a:pt x="52070" y="579120"/>
                  </a:cubicBezTo>
                  <a:cubicBezTo>
                    <a:pt x="57150" y="567690"/>
                    <a:pt x="62230" y="560070"/>
                    <a:pt x="74930" y="552450"/>
                  </a:cubicBezTo>
                  <a:cubicBezTo>
                    <a:pt x="106680" y="535940"/>
                    <a:pt x="217170" y="523240"/>
                    <a:pt x="259080" y="525780"/>
                  </a:cubicBezTo>
                  <a:cubicBezTo>
                    <a:pt x="280670" y="527050"/>
                    <a:pt x="294640" y="528320"/>
                    <a:pt x="308610" y="537210"/>
                  </a:cubicBezTo>
                  <a:cubicBezTo>
                    <a:pt x="321310" y="546100"/>
                    <a:pt x="332740" y="565150"/>
                    <a:pt x="336550" y="579120"/>
                  </a:cubicBezTo>
                  <a:cubicBezTo>
                    <a:pt x="340360" y="590550"/>
                    <a:pt x="340360" y="601980"/>
                    <a:pt x="336550" y="613410"/>
                  </a:cubicBezTo>
                  <a:cubicBezTo>
                    <a:pt x="332740" y="627380"/>
                    <a:pt x="320040" y="646430"/>
                    <a:pt x="308610" y="655320"/>
                  </a:cubicBezTo>
                  <a:cubicBezTo>
                    <a:pt x="299720" y="662940"/>
                    <a:pt x="276860" y="668020"/>
                    <a:pt x="276860" y="668020"/>
                  </a:cubicBezTo>
                </a:path>
              </a:pathLst>
            </a:custGeom>
            <a:solidFill>
              <a:srgbClr val="FFFFFF"/>
            </a:solidFill>
            <a:ln cap="sq">
              <a:noFill/>
              <a:prstDash val="solid"/>
              <a:miter/>
            </a:ln>
          </p:spPr>
        </p:sp>
      </p:grpSp>
      <p:grpSp>
        <p:nvGrpSpPr>
          <p:cNvPr name="Group 7" id="7"/>
          <p:cNvGrpSpPr/>
          <p:nvPr/>
        </p:nvGrpSpPr>
        <p:grpSpPr>
          <a:xfrm rot="0">
            <a:off x="2857500" y="9516428"/>
            <a:ext cx="1336358" cy="613410"/>
            <a:chOff x="0" y="0"/>
            <a:chExt cx="1781810" cy="817880"/>
          </a:xfrm>
        </p:grpSpPr>
        <p:sp>
          <p:nvSpPr>
            <p:cNvPr name="Freeform 8" id="8"/>
            <p:cNvSpPr/>
            <p:nvPr/>
          </p:nvSpPr>
          <p:spPr>
            <a:xfrm flipH="false" flipV="false" rot="0">
              <a:off x="48260" y="49530"/>
              <a:ext cx="1687830" cy="723900"/>
            </a:xfrm>
            <a:custGeom>
              <a:avLst/>
              <a:gdLst/>
              <a:ahLst/>
              <a:cxnLst/>
              <a:rect r="r" b="b" t="t" l="l"/>
              <a:pathLst>
                <a:path h="723900" w="1687830">
                  <a:moveTo>
                    <a:pt x="1642110" y="299720"/>
                  </a:moveTo>
                  <a:cubicBezTo>
                    <a:pt x="1413510" y="430530"/>
                    <a:pt x="1384300" y="474980"/>
                    <a:pt x="1353820" y="486410"/>
                  </a:cubicBezTo>
                  <a:cubicBezTo>
                    <a:pt x="1333500" y="494030"/>
                    <a:pt x="1313180" y="492760"/>
                    <a:pt x="1297940" y="488950"/>
                  </a:cubicBezTo>
                  <a:cubicBezTo>
                    <a:pt x="1283970" y="486410"/>
                    <a:pt x="1273810" y="480060"/>
                    <a:pt x="1264920" y="469900"/>
                  </a:cubicBezTo>
                  <a:cubicBezTo>
                    <a:pt x="1254760" y="457200"/>
                    <a:pt x="1244600" y="434340"/>
                    <a:pt x="1243330" y="417830"/>
                  </a:cubicBezTo>
                  <a:cubicBezTo>
                    <a:pt x="1240790" y="405130"/>
                    <a:pt x="1243330" y="392430"/>
                    <a:pt x="1249680" y="381000"/>
                  </a:cubicBezTo>
                  <a:cubicBezTo>
                    <a:pt x="1257300" y="367030"/>
                    <a:pt x="1276350" y="361950"/>
                    <a:pt x="1290320" y="341630"/>
                  </a:cubicBezTo>
                  <a:cubicBezTo>
                    <a:pt x="1316990" y="303530"/>
                    <a:pt x="1351280" y="185420"/>
                    <a:pt x="1375410" y="151130"/>
                  </a:cubicBezTo>
                  <a:cubicBezTo>
                    <a:pt x="1385570" y="137160"/>
                    <a:pt x="1390650" y="130810"/>
                    <a:pt x="1402080" y="124460"/>
                  </a:cubicBezTo>
                  <a:cubicBezTo>
                    <a:pt x="1417320" y="116840"/>
                    <a:pt x="1440180" y="110490"/>
                    <a:pt x="1457960" y="114300"/>
                  </a:cubicBezTo>
                  <a:cubicBezTo>
                    <a:pt x="1478280" y="119380"/>
                    <a:pt x="1507490" y="142240"/>
                    <a:pt x="1516380" y="161290"/>
                  </a:cubicBezTo>
                  <a:cubicBezTo>
                    <a:pt x="1525270" y="177800"/>
                    <a:pt x="1522730" y="195580"/>
                    <a:pt x="1518920" y="217170"/>
                  </a:cubicBezTo>
                  <a:cubicBezTo>
                    <a:pt x="1515110" y="250190"/>
                    <a:pt x="1493520" y="302260"/>
                    <a:pt x="1479550" y="332740"/>
                  </a:cubicBezTo>
                  <a:cubicBezTo>
                    <a:pt x="1470660" y="355600"/>
                    <a:pt x="1464310" y="374650"/>
                    <a:pt x="1450340" y="389890"/>
                  </a:cubicBezTo>
                  <a:cubicBezTo>
                    <a:pt x="1436370" y="402590"/>
                    <a:pt x="1417320" y="415290"/>
                    <a:pt x="1399540" y="417830"/>
                  </a:cubicBezTo>
                  <a:cubicBezTo>
                    <a:pt x="1381760" y="420370"/>
                    <a:pt x="1357630" y="412750"/>
                    <a:pt x="1343660" y="405130"/>
                  </a:cubicBezTo>
                  <a:cubicBezTo>
                    <a:pt x="1332230" y="398780"/>
                    <a:pt x="1323340" y="388620"/>
                    <a:pt x="1316990" y="377190"/>
                  </a:cubicBezTo>
                  <a:cubicBezTo>
                    <a:pt x="1310640" y="361950"/>
                    <a:pt x="1308100" y="342900"/>
                    <a:pt x="1309370" y="320040"/>
                  </a:cubicBezTo>
                  <a:cubicBezTo>
                    <a:pt x="1310640" y="287020"/>
                    <a:pt x="1328420" y="229870"/>
                    <a:pt x="1343660" y="196850"/>
                  </a:cubicBezTo>
                  <a:cubicBezTo>
                    <a:pt x="1355090" y="170180"/>
                    <a:pt x="1367790" y="146050"/>
                    <a:pt x="1385570" y="130810"/>
                  </a:cubicBezTo>
                  <a:cubicBezTo>
                    <a:pt x="1399540" y="116840"/>
                    <a:pt x="1419860" y="106680"/>
                    <a:pt x="1437640" y="104140"/>
                  </a:cubicBezTo>
                  <a:cubicBezTo>
                    <a:pt x="1455420" y="102870"/>
                    <a:pt x="1478280" y="109220"/>
                    <a:pt x="1493520" y="119380"/>
                  </a:cubicBezTo>
                  <a:cubicBezTo>
                    <a:pt x="1508760" y="129540"/>
                    <a:pt x="1521460" y="151130"/>
                    <a:pt x="1525270" y="167640"/>
                  </a:cubicBezTo>
                  <a:cubicBezTo>
                    <a:pt x="1530350" y="181610"/>
                    <a:pt x="1529080" y="191770"/>
                    <a:pt x="1525270" y="207010"/>
                  </a:cubicBezTo>
                  <a:cubicBezTo>
                    <a:pt x="1517650" y="233680"/>
                    <a:pt x="1492250" y="288290"/>
                    <a:pt x="1468120" y="306070"/>
                  </a:cubicBezTo>
                  <a:cubicBezTo>
                    <a:pt x="1451610" y="317500"/>
                    <a:pt x="1428750" y="320040"/>
                    <a:pt x="1410970" y="317500"/>
                  </a:cubicBezTo>
                  <a:cubicBezTo>
                    <a:pt x="1393190" y="314960"/>
                    <a:pt x="1371600" y="302260"/>
                    <a:pt x="1360170" y="288290"/>
                  </a:cubicBezTo>
                  <a:cubicBezTo>
                    <a:pt x="1348740" y="274320"/>
                    <a:pt x="1344930" y="255270"/>
                    <a:pt x="1341120" y="232410"/>
                  </a:cubicBezTo>
                  <a:cubicBezTo>
                    <a:pt x="1337310" y="201930"/>
                    <a:pt x="1338580" y="148590"/>
                    <a:pt x="1346200" y="116840"/>
                  </a:cubicBezTo>
                  <a:cubicBezTo>
                    <a:pt x="1352550" y="92710"/>
                    <a:pt x="1360170" y="71120"/>
                    <a:pt x="1374140" y="57150"/>
                  </a:cubicBezTo>
                  <a:cubicBezTo>
                    <a:pt x="1386840" y="44450"/>
                    <a:pt x="1408430" y="34290"/>
                    <a:pt x="1427480" y="34290"/>
                  </a:cubicBezTo>
                  <a:cubicBezTo>
                    <a:pt x="1450340" y="35560"/>
                    <a:pt x="1483360" y="50800"/>
                    <a:pt x="1497330" y="67310"/>
                  </a:cubicBezTo>
                  <a:cubicBezTo>
                    <a:pt x="1510030" y="82550"/>
                    <a:pt x="1512570" y="104140"/>
                    <a:pt x="1513840" y="124460"/>
                  </a:cubicBezTo>
                  <a:cubicBezTo>
                    <a:pt x="1515110" y="148590"/>
                    <a:pt x="1506220" y="175260"/>
                    <a:pt x="1498600" y="201930"/>
                  </a:cubicBezTo>
                  <a:cubicBezTo>
                    <a:pt x="1488440" y="233680"/>
                    <a:pt x="1473200" y="265430"/>
                    <a:pt x="1454150" y="299720"/>
                  </a:cubicBezTo>
                  <a:cubicBezTo>
                    <a:pt x="1431290" y="341630"/>
                    <a:pt x="1391920" y="408940"/>
                    <a:pt x="1366520" y="433070"/>
                  </a:cubicBezTo>
                  <a:cubicBezTo>
                    <a:pt x="1353820" y="444500"/>
                    <a:pt x="1343660" y="449580"/>
                    <a:pt x="1330960" y="452120"/>
                  </a:cubicBezTo>
                  <a:cubicBezTo>
                    <a:pt x="1318260" y="455930"/>
                    <a:pt x="1304290" y="457200"/>
                    <a:pt x="1290320" y="453390"/>
                  </a:cubicBezTo>
                  <a:cubicBezTo>
                    <a:pt x="1273810" y="449580"/>
                    <a:pt x="1250950" y="434340"/>
                    <a:pt x="1239520" y="420370"/>
                  </a:cubicBezTo>
                  <a:cubicBezTo>
                    <a:pt x="1230630" y="410210"/>
                    <a:pt x="1226820" y="396240"/>
                    <a:pt x="1224280" y="383540"/>
                  </a:cubicBezTo>
                  <a:cubicBezTo>
                    <a:pt x="1221740" y="370840"/>
                    <a:pt x="1223010" y="360680"/>
                    <a:pt x="1228090" y="342900"/>
                  </a:cubicBezTo>
                  <a:cubicBezTo>
                    <a:pt x="1242060" y="297180"/>
                    <a:pt x="1330960" y="170180"/>
                    <a:pt x="1348740" y="114300"/>
                  </a:cubicBezTo>
                  <a:cubicBezTo>
                    <a:pt x="1357630" y="85090"/>
                    <a:pt x="1346200" y="62230"/>
                    <a:pt x="1357630" y="43180"/>
                  </a:cubicBezTo>
                  <a:cubicBezTo>
                    <a:pt x="1366520" y="25400"/>
                    <a:pt x="1389380" y="11430"/>
                    <a:pt x="1405890" y="5080"/>
                  </a:cubicBezTo>
                  <a:cubicBezTo>
                    <a:pt x="1418590" y="0"/>
                    <a:pt x="1433830" y="0"/>
                    <a:pt x="1446530" y="2540"/>
                  </a:cubicBezTo>
                  <a:cubicBezTo>
                    <a:pt x="1460500" y="5080"/>
                    <a:pt x="1474470" y="11430"/>
                    <a:pt x="1484630" y="19050"/>
                  </a:cubicBezTo>
                  <a:cubicBezTo>
                    <a:pt x="1496060" y="27940"/>
                    <a:pt x="1504950" y="39370"/>
                    <a:pt x="1511300" y="52070"/>
                  </a:cubicBezTo>
                  <a:cubicBezTo>
                    <a:pt x="1516380" y="63500"/>
                    <a:pt x="1520190" y="74930"/>
                    <a:pt x="1518920" y="92710"/>
                  </a:cubicBezTo>
                  <a:cubicBezTo>
                    <a:pt x="1515110" y="132080"/>
                    <a:pt x="1474470" y="228600"/>
                    <a:pt x="1447800" y="276860"/>
                  </a:cubicBezTo>
                  <a:cubicBezTo>
                    <a:pt x="1428750" y="312420"/>
                    <a:pt x="1418590" y="331470"/>
                    <a:pt x="1385570" y="360680"/>
                  </a:cubicBezTo>
                  <a:cubicBezTo>
                    <a:pt x="1323340" y="416560"/>
                    <a:pt x="1163320" y="509270"/>
                    <a:pt x="1066800" y="551180"/>
                  </a:cubicBezTo>
                  <a:cubicBezTo>
                    <a:pt x="991870" y="582930"/>
                    <a:pt x="915670" y="600710"/>
                    <a:pt x="858520" y="609600"/>
                  </a:cubicBezTo>
                  <a:cubicBezTo>
                    <a:pt x="820420" y="614680"/>
                    <a:pt x="798830" y="609600"/>
                    <a:pt x="760730" y="609600"/>
                  </a:cubicBezTo>
                  <a:cubicBezTo>
                    <a:pt x="706120" y="610870"/>
                    <a:pt x="614680" y="614680"/>
                    <a:pt x="561340" y="609600"/>
                  </a:cubicBezTo>
                  <a:cubicBezTo>
                    <a:pt x="525780" y="607060"/>
                    <a:pt x="504190" y="600710"/>
                    <a:pt x="472440" y="594360"/>
                  </a:cubicBezTo>
                  <a:cubicBezTo>
                    <a:pt x="434340" y="586740"/>
                    <a:pt x="388620" y="585470"/>
                    <a:pt x="347980" y="568960"/>
                  </a:cubicBezTo>
                  <a:cubicBezTo>
                    <a:pt x="303530" y="549910"/>
                    <a:pt x="257810" y="494030"/>
                    <a:pt x="215900" y="483870"/>
                  </a:cubicBezTo>
                  <a:cubicBezTo>
                    <a:pt x="182880" y="476250"/>
                    <a:pt x="149860" y="496570"/>
                    <a:pt x="120650" y="494030"/>
                  </a:cubicBezTo>
                  <a:cubicBezTo>
                    <a:pt x="93980" y="491490"/>
                    <a:pt x="67310" y="483870"/>
                    <a:pt x="48260" y="472440"/>
                  </a:cubicBezTo>
                  <a:cubicBezTo>
                    <a:pt x="34290" y="464820"/>
                    <a:pt x="24130" y="455930"/>
                    <a:pt x="16510" y="444500"/>
                  </a:cubicBezTo>
                  <a:cubicBezTo>
                    <a:pt x="8890" y="433070"/>
                    <a:pt x="3810" y="419100"/>
                    <a:pt x="2540" y="405130"/>
                  </a:cubicBezTo>
                  <a:cubicBezTo>
                    <a:pt x="0" y="391160"/>
                    <a:pt x="1270" y="377190"/>
                    <a:pt x="7620" y="363220"/>
                  </a:cubicBezTo>
                  <a:cubicBezTo>
                    <a:pt x="13970" y="346710"/>
                    <a:pt x="27940" y="326390"/>
                    <a:pt x="48260" y="316230"/>
                  </a:cubicBezTo>
                  <a:cubicBezTo>
                    <a:pt x="78740" y="300990"/>
                    <a:pt x="144780" y="309880"/>
                    <a:pt x="182880" y="302260"/>
                  </a:cubicBezTo>
                  <a:cubicBezTo>
                    <a:pt x="212090" y="297180"/>
                    <a:pt x="228600" y="283210"/>
                    <a:pt x="260350" y="279400"/>
                  </a:cubicBezTo>
                  <a:cubicBezTo>
                    <a:pt x="309880" y="271780"/>
                    <a:pt x="398780" y="275590"/>
                    <a:pt x="452120" y="279400"/>
                  </a:cubicBezTo>
                  <a:cubicBezTo>
                    <a:pt x="490220" y="283210"/>
                    <a:pt x="509270" y="285750"/>
                    <a:pt x="549910" y="294640"/>
                  </a:cubicBezTo>
                  <a:cubicBezTo>
                    <a:pt x="618490" y="309880"/>
                    <a:pt x="754380" y="360680"/>
                    <a:pt x="826770" y="377190"/>
                  </a:cubicBezTo>
                  <a:cubicBezTo>
                    <a:pt x="869950" y="386080"/>
                    <a:pt x="891540" y="389890"/>
                    <a:pt x="934720" y="393700"/>
                  </a:cubicBezTo>
                  <a:cubicBezTo>
                    <a:pt x="999490" y="398780"/>
                    <a:pt x="1127760" y="422910"/>
                    <a:pt x="1177290" y="398780"/>
                  </a:cubicBezTo>
                  <a:cubicBezTo>
                    <a:pt x="1206500" y="384810"/>
                    <a:pt x="1221740" y="354330"/>
                    <a:pt x="1231900" y="327660"/>
                  </a:cubicBezTo>
                  <a:cubicBezTo>
                    <a:pt x="1240790" y="300990"/>
                    <a:pt x="1226820" y="265430"/>
                    <a:pt x="1236980" y="240030"/>
                  </a:cubicBezTo>
                  <a:cubicBezTo>
                    <a:pt x="1244600" y="215900"/>
                    <a:pt x="1261110" y="194310"/>
                    <a:pt x="1281430" y="176530"/>
                  </a:cubicBezTo>
                  <a:cubicBezTo>
                    <a:pt x="1304290" y="156210"/>
                    <a:pt x="1361440" y="148590"/>
                    <a:pt x="1370330" y="130810"/>
                  </a:cubicBezTo>
                  <a:cubicBezTo>
                    <a:pt x="1375410" y="120650"/>
                    <a:pt x="1361440" y="107950"/>
                    <a:pt x="1362710" y="95250"/>
                  </a:cubicBezTo>
                  <a:cubicBezTo>
                    <a:pt x="1363980" y="82550"/>
                    <a:pt x="1369060" y="67310"/>
                    <a:pt x="1377950" y="55880"/>
                  </a:cubicBezTo>
                  <a:cubicBezTo>
                    <a:pt x="1389380" y="41910"/>
                    <a:pt x="1412240" y="25400"/>
                    <a:pt x="1431290" y="20320"/>
                  </a:cubicBezTo>
                  <a:cubicBezTo>
                    <a:pt x="1450340" y="16510"/>
                    <a:pt x="1477010" y="21590"/>
                    <a:pt x="1493520" y="29210"/>
                  </a:cubicBezTo>
                  <a:cubicBezTo>
                    <a:pt x="1506220" y="35560"/>
                    <a:pt x="1517650" y="46990"/>
                    <a:pt x="1525270" y="58420"/>
                  </a:cubicBezTo>
                  <a:cubicBezTo>
                    <a:pt x="1532890" y="69850"/>
                    <a:pt x="1535430" y="77470"/>
                    <a:pt x="1539240" y="97790"/>
                  </a:cubicBezTo>
                  <a:cubicBezTo>
                    <a:pt x="1549400" y="156210"/>
                    <a:pt x="1546860" y="365760"/>
                    <a:pt x="1536700" y="440690"/>
                  </a:cubicBezTo>
                  <a:cubicBezTo>
                    <a:pt x="1532890" y="480060"/>
                    <a:pt x="1527810" y="497840"/>
                    <a:pt x="1516380" y="527050"/>
                  </a:cubicBezTo>
                  <a:cubicBezTo>
                    <a:pt x="1504950" y="558800"/>
                    <a:pt x="1490980" y="600710"/>
                    <a:pt x="1469390" y="624840"/>
                  </a:cubicBezTo>
                  <a:cubicBezTo>
                    <a:pt x="1450340" y="645160"/>
                    <a:pt x="1430020" y="652780"/>
                    <a:pt x="1402080" y="664210"/>
                  </a:cubicBezTo>
                  <a:cubicBezTo>
                    <a:pt x="1356360" y="683260"/>
                    <a:pt x="1283970" y="698500"/>
                    <a:pt x="1221740" y="707390"/>
                  </a:cubicBezTo>
                  <a:cubicBezTo>
                    <a:pt x="1153160" y="716280"/>
                    <a:pt x="1083310" y="715010"/>
                    <a:pt x="1005840" y="716280"/>
                  </a:cubicBezTo>
                  <a:cubicBezTo>
                    <a:pt x="911860" y="718820"/>
                    <a:pt x="779780" y="723900"/>
                    <a:pt x="698500" y="715010"/>
                  </a:cubicBezTo>
                  <a:cubicBezTo>
                    <a:pt x="643890" y="708660"/>
                    <a:pt x="601980" y="698500"/>
                    <a:pt x="563880" y="685800"/>
                  </a:cubicBezTo>
                  <a:cubicBezTo>
                    <a:pt x="533400" y="674370"/>
                    <a:pt x="510540" y="660400"/>
                    <a:pt x="483870" y="645160"/>
                  </a:cubicBezTo>
                  <a:cubicBezTo>
                    <a:pt x="457200" y="628650"/>
                    <a:pt x="427990" y="609600"/>
                    <a:pt x="406400" y="588010"/>
                  </a:cubicBezTo>
                  <a:cubicBezTo>
                    <a:pt x="386080" y="566420"/>
                    <a:pt x="381000" y="543560"/>
                    <a:pt x="356870" y="518160"/>
                  </a:cubicBezTo>
                  <a:cubicBezTo>
                    <a:pt x="316230" y="473710"/>
                    <a:pt x="186690" y="412750"/>
                    <a:pt x="165100" y="364490"/>
                  </a:cubicBezTo>
                  <a:cubicBezTo>
                    <a:pt x="152400" y="337820"/>
                    <a:pt x="154940" y="307340"/>
                    <a:pt x="166370" y="287020"/>
                  </a:cubicBezTo>
                  <a:cubicBezTo>
                    <a:pt x="177800" y="266700"/>
                    <a:pt x="210820" y="248920"/>
                    <a:pt x="232410" y="245110"/>
                  </a:cubicBezTo>
                  <a:cubicBezTo>
                    <a:pt x="250190" y="241300"/>
                    <a:pt x="269240" y="248920"/>
                    <a:pt x="284480" y="257810"/>
                  </a:cubicBezTo>
                  <a:cubicBezTo>
                    <a:pt x="298450" y="266700"/>
                    <a:pt x="312420" y="281940"/>
                    <a:pt x="317500" y="298450"/>
                  </a:cubicBezTo>
                  <a:cubicBezTo>
                    <a:pt x="323850" y="320040"/>
                    <a:pt x="318770" y="358140"/>
                    <a:pt x="307340" y="375920"/>
                  </a:cubicBezTo>
                  <a:cubicBezTo>
                    <a:pt x="298450" y="391160"/>
                    <a:pt x="280670" y="402590"/>
                    <a:pt x="264160" y="407670"/>
                  </a:cubicBezTo>
                  <a:cubicBezTo>
                    <a:pt x="247650" y="412750"/>
                    <a:pt x="227330" y="411480"/>
                    <a:pt x="210820" y="406400"/>
                  </a:cubicBezTo>
                  <a:cubicBezTo>
                    <a:pt x="195580" y="400050"/>
                    <a:pt x="177800" y="388620"/>
                    <a:pt x="168910" y="373380"/>
                  </a:cubicBezTo>
                  <a:cubicBezTo>
                    <a:pt x="158750" y="354330"/>
                    <a:pt x="153670" y="316230"/>
                    <a:pt x="162560" y="294640"/>
                  </a:cubicBezTo>
                  <a:cubicBezTo>
                    <a:pt x="171450" y="274320"/>
                    <a:pt x="203200" y="251460"/>
                    <a:pt x="223520" y="246380"/>
                  </a:cubicBezTo>
                  <a:cubicBezTo>
                    <a:pt x="240030" y="241300"/>
                    <a:pt x="261620" y="245110"/>
                    <a:pt x="275590" y="252730"/>
                  </a:cubicBezTo>
                  <a:cubicBezTo>
                    <a:pt x="290830" y="260350"/>
                    <a:pt x="300990" y="283210"/>
                    <a:pt x="313690" y="290830"/>
                  </a:cubicBezTo>
                  <a:cubicBezTo>
                    <a:pt x="322580" y="295910"/>
                    <a:pt x="330200" y="289560"/>
                    <a:pt x="341630" y="295910"/>
                  </a:cubicBezTo>
                  <a:cubicBezTo>
                    <a:pt x="377190" y="316230"/>
                    <a:pt x="467360" y="448310"/>
                    <a:pt x="519430" y="488950"/>
                  </a:cubicBezTo>
                  <a:cubicBezTo>
                    <a:pt x="553720" y="515620"/>
                    <a:pt x="581660" y="528320"/>
                    <a:pt x="612140" y="541020"/>
                  </a:cubicBezTo>
                  <a:cubicBezTo>
                    <a:pt x="640080" y="553720"/>
                    <a:pt x="657860" y="561340"/>
                    <a:pt x="698500" y="566420"/>
                  </a:cubicBezTo>
                  <a:cubicBezTo>
                    <a:pt x="793750" y="576580"/>
                    <a:pt x="1066800" y="567690"/>
                    <a:pt x="1184910" y="544830"/>
                  </a:cubicBezTo>
                  <a:cubicBezTo>
                    <a:pt x="1256030" y="532130"/>
                    <a:pt x="1324610" y="519430"/>
                    <a:pt x="1351280" y="488950"/>
                  </a:cubicBezTo>
                  <a:cubicBezTo>
                    <a:pt x="1370330" y="467360"/>
                    <a:pt x="1362710" y="445770"/>
                    <a:pt x="1366520" y="410210"/>
                  </a:cubicBezTo>
                  <a:cubicBezTo>
                    <a:pt x="1372870" y="336550"/>
                    <a:pt x="1351280" y="128270"/>
                    <a:pt x="1367790" y="74930"/>
                  </a:cubicBezTo>
                  <a:cubicBezTo>
                    <a:pt x="1374140" y="55880"/>
                    <a:pt x="1383030" y="49530"/>
                    <a:pt x="1393190" y="40640"/>
                  </a:cubicBezTo>
                  <a:cubicBezTo>
                    <a:pt x="1403350" y="31750"/>
                    <a:pt x="1416050" y="22860"/>
                    <a:pt x="1431290" y="20320"/>
                  </a:cubicBezTo>
                  <a:cubicBezTo>
                    <a:pt x="1449070" y="17780"/>
                    <a:pt x="1477010" y="21590"/>
                    <a:pt x="1493520" y="29210"/>
                  </a:cubicBezTo>
                  <a:cubicBezTo>
                    <a:pt x="1506220" y="35560"/>
                    <a:pt x="1517650" y="46990"/>
                    <a:pt x="1525270" y="58420"/>
                  </a:cubicBezTo>
                  <a:cubicBezTo>
                    <a:pt x="1532890" y="69850"/>
                    <a:pt x="1537970" y="81280"/>
                    <a:pt x="1539240" y="97790"/>
                  </a:cubicBezTo>
                  <a:cubicBezTo>
                    <a:pt x="1540510" y="128270"/>
                    <a:pt x="1529080" y="191770"/>
                    <a:pt x="1504950" y="223520"/>
                  </a:cubicBezTo>
                  <a:cubicBezTo>
                    <a:pt x="1482090" y="254000"/>
                    <a:pt x="1427480" y="254000"/>
                    <a:pt x="1402080" y="287020"/>
                  </a:cubicBezTo>
                  <a:cubicBezTo>
                    <a:pt x="1371600" y="326390"/>
                    <a:pt x="1372870" y="412750"/>
                    <a:pt x="1350010" y="454660"/>
                  </a:cubicBezTo>
                  <a:cubicBezTo>
                    <a:pt x="1332230" y="486410"/>
                    <a:pt x="1315720" y="508000"/>
                    <a:pt x="1290320" y="527050"/>
                  </a:cubicBezTo>
                  <a:cubicBezTo>
                    <a:pt x="1263650" y="547370"/>
                    <a:pt x="1231900" y="561340"/>
                    <a:pt x="1188720" y="570230"/>
                  </a:cubicBezTo>
                  <a:cubicBezTo>
                    <a:pt x="1120140" y="582930"/>
                    <a:pt x="1017270" y="579120"/>
                    <a:pt x="915670" y="566420"/>
                  </a:cubicBezTo>
                  <a:cubicBezTo>
                    <a:pt x="779780" y="548640"/>
                    <a:pt x="572770" y="471170"/>
                    <a:pt x="452120" y="453390"/>
                  </a:cubicBezTo>
                  <a:cubicBezTo>
                    <a:pt x="375920" y="443230"/>
                    <a:pt x="314960" y="438150"/>
                    <a:pt x="262890" y="445770"/>
                  </a:cubicBezTo>
                  <a:cubicBezTo>
                    <a:pt x="224790" y="449580"/>
                    <a:pt x="199390" y="469900"/>
                    <a:pt x="166370" y="474980"/>
                  </a:cubicBezTo>
                  <a:cubicBezTo>
                    <a:pt x="133350" y="481330"/>
                    <a:pt x="92710" y="486410"/>
                    <a:pt x="68580" y="480060"/>
                  </a:cubicBezTo>
                  <a:cubicBezTo>
                    <a:pt x="52070" y="477520"/>
                    <a:pt x="41910" y="471170"/>
                    <a:pt x="30480" y="461010"/>
                  </a:cubicBezTo>
                  <a:cubicBezTo>
                    <a:pt x="17780" y="448310"/>
                    <a:pt x="3810" y="424180"/>
                    <a:pt x="2540" y="405130"/>
                  </a:cubicBezTo>
                  <a:cubicBezTo>
                    <a:pt x="0" y="386080"/>
                    <a:pt x="7620" y="359410"/>
                    <a:pt x="16510" y="344170"/>
                  </a:cubicBezTo>
                  <a:cubicBezTo>
                    <a:pt x="24130" y="331470"/>
                    <a:pt x="36830" y="322580"/>
                    <a:pt x="48260" y="316230"/>
                  </a:cubicBezTo>
                  <a:cubicBezTo>
                    <a:pt x="60960" y="309880"/>
                    <a:pt x="72390" y="307340"/>
                    <a:pt x="90170" y="306070"/>
                  </a:cubicBezTo>
                  <a:cubicBezTo>
                    <a:pt x="121920" y="303530"/>
                    <a:pt x="182880" y="304800"/>
                    <a:pt x="228600" y="320040"/>
                  </a:cubicBezTo>
                  <a:cubicBezTo>
                    <a:pt x="280670" y="336550"/>
                    <a:pt x="327660" y="392430"/>
                    <a:pt x="382270" y="411480"/>
                  </a:cubicBezTo>
                  <a:cubicBezTo>
                    <a:pt x="438150" y="431800"/>
                    <a:pt x="494030" y="433070"/>
                    <a:pt x="561340" y="436880"/>
                  </a:cubicBezTo>
                  <a:cubicBezTo>
                    <a:pt x="645160" y="441960"/>
                    <a:pt x="762000" y="445770"/>
                    <a:pt x="847090" y="434340"/>
                  </a:cubicBezTo>
                  <a:cubicBezTo>
                    <a:pt x="916940" y="424180"/>
                    <a:pt x="981710" y="411480"/>
                    <a:pt x="1037590" y="382270"/>
                  </a:cubicBezTo>
                  <a:cubicBezTo>
                    <a:pt x="1092200" y="355600"/>
                    <a:pt x="1135380" y="290830"/>
                    <a:pt x="1182370" y="267970"/>
                  </a:cubicBezTo>
                  <a:cubicBezTo>
                    <a:pt x="1217930" y="248920"/>
                    <a:pt x="1262380" y="266700"/>
                    <a:pt x="1290320" y="241300"/>
                  </a:cubicBezTo>
                  <a:cubicBezTo>
                    <a:pt x="1328420" y="207010"/>
                    <a:pt x="1334770" y="78740"/>
                    <a:pt x="1357630" y="43180"/>
                  </a:cubicBezTo>
                  <a:cubicBezTo>
                    <a:pt x="1366520" y="26670"/>
                    <a:pt x="1375410" y="20320"/>
                    <a:pt x="1386840" y="13970"/>
                  </a:cubicBezTo>
                  <a:cubicBezTo>
                    <a:pt x="1398270" y="6350"/>
                    <a:pt x="1412240" y="1270"/>
                    <a:pt x="1426210" y="1270"/>
                  </a:cubicBezTo>
                  <a:cubicBezTo>
                    <a:pt x="1438910" y="0"/>
                    <a:pt x="1454150" y="1270"/>
                    <a:pt x="1466850" y="8890"/>
                  </a:cubicBezTo>
                  <a:cubicBezTo>
                    <a:pt x="1483360" y="16510"/>
                    <a:pt x="1502410" y="31750"/>
                    <a:pt x="1511300" y="52070"/>
                  </a:cubicBezTo>
                  <a:cubicBezTo>
                    <a:pt x="1522730" y="81280"/>
                    <a:pt x="1520190" y="128270"/>
                    <a:pt x="1507490" y="175260"/>
                  </a:cubicBezTo>
                  <a:cubicBezTo>
                    <a:pt x="1488440" y="247650"/>
                    <a:pt x="1403350" y="396240"/>
                    <a:pt x="1366520" y="433070"/>
                  </a:cubicBezTo>
                  <a:cubicBezTo>
                    <a:pt x="1353820" y="445770"/>
                    <a:pt x="1343660" y="449580"/>
                    <a:pt x="1330960" y="452120"/>
                  </a:cubicBezTo>
                  <a:cubicBezTo>
                    <a:pt x="1318260" y="455930"/>
                    <a:pt x="1303020" y="457200"/>
                    <a:pt x="1290320" y="453390"/>
                  </a:cubicBezTo>
                  <a:cubicBezTo>
                    <a:pt x="1277620" y="450850"/>
                    <a:pt x="1263650" y="444500"/>
                    <a:pt x="1253490" y="435610"/>
                  </a:cubicBezTo>
                  <a:cubicBezTo>
                    <a:pt x="1243330" y="427990"/>
                    <a:pt x="1234440" y="416560"/>
                    <a:pt x="1229360" y="402590"/>
                  </a:cubicBezTo>
                  <a:cubicBezTo>
                    <a:pt x="1224280" y="386080"/>
                    <a:pt x="1221740" y="365760"/>
                    <a:pt x="1228090" y="342900"/>
                  </a:cubicBezTo>
                  <a:cubicBezTo>
                    <a:pt x="1238250" y="306070"/>
                    <a:pt x="1295400" y="255270"/>
                    <a:pt x="1315720" y="210820"/>
                  </a:cubicBezTo>
                  <a:cubicBezTo>
                    <a:pt x="1334770" y="171450"/>
                    <a:pt x="1336040" y="120650"/>
                    <a:pt x="1352550" y="90170"/>
                  </a:cubicBezTo>
                  <a:cubicBezTo>
                    <a:pt x="1362710" y="71120"/>
                    <a:pt x="1372870" y="53340"/>
                    <a:pt x="1389380" y="45720"/>
                  </a:cubicBezTo>
                  <a:cubicBezTo>
                    <a:pt x="1409700" y="35560"/>
                    <a:pt x="1446530" y="34290"/>
                    <a:pt x="1466850" y="43180"/>
                  </a:cubicBezTo>
                  <a:cubicBezTo>
                    <a:pt x="1484630" y="49530"/>
                    <a:pt x="1499870" y="63500"/>
                    <a:pt x="1507490" y="85090"/>
                  </a:cubicBezTo>
                  <a:cubicBezTo>
                    <a:pt x="1521460" y="124460"/>
                    <a:pt x="1517650" y="238760"/>
                    <a:pt x="1496060" y="276860"/>
                  </a:cubicBezTo>
                  <a:cubicBezTo>
                    <a:pt x="1482090" y="300990"/>
                    <a:pt x="1454150" y="316230"/>
                    <a:pt x="1431290" y="318770"/>
                  </a:cubicBezTo>
                  <a:cubicBezTo>
                    <a:pt x="1408430" y="320040"/>
                    <a:pt x="1374140" y="306070"/>
                    <a:pt x="1360170" y="288290"/>
                  </a:cubicBezTo>
                  <a:cubicBezTo>
                    <a:pt x="1346200" y="270510"/>
                    <a:pt x="1341120" y="238760"/>
                    <a:pt x="1344930" y="213360"/>
                  </a:cubicBezTo>
                  <a:cubicBezTo>
                    <a:pt x="1347470" y="185420"/>
                    <a:pt x="1370330" y="148590"/>
                    <a:pt x="1385570" y="130810"/>
                  </a:cubicBezTo>
                  <a:cubicBezTo>
                    <a:pt x="1395730" y="119380"/>
                    <a:pt x="1404620" y="111760"/>
                    <a:pt x="1418590" y="109220"/>
                  </a:cubicBezTo>
                  <a:cubicBezTo>
                    <a:pt x="1437640" y="104140"/>
                    <a:pt x="1475740" y="107950"/>
                    <a:pt x="1493520" y="119380"/>
                  </a:cubicBezTo>
                  <a:cubicBezTo>
                    <a:pt x="1510030" y="129540"/>
                    <a:pt x="1521460" y="151130"/>
                    <a:pt x="1525270" y="167640"/>
                  </a:cubicBezTo>
                  <a:cubicBezTo>
                    <a:pt x="1530350" y="181610"/>
                    <a:pt x="1529080" y="194310"/>
                    <a:pt x="1525270" y="207010"/>
                  </a:cubicBezTo>
                  <a:cubicBezTo>
                    <a:pt x="1520190" y="223520"/>
                    <a:pt x="1504950" y="234950"/>
                    <a:pt x="1494790" y="256540"/>
                  </a:cubicBezTo>
                  <a:cubicBezTo>
                    <a:pt x="1479550" y="289560"/>
                    <a:pt x="1471930" y="363220"/>
                    <a:pt x="1450340" y="389890"/>
                  </a:cubicBezTo>
                  <a:cubicBezTo>
                    <a:pt x="1436370" y="406400"/>
                    <a:pt x="1417320" y="415290"/>
                    <a:pt x="1399540" y="417830"/>
                  </a:cubicBezTo>
                  <a:cubicBezTo>
                    <a:pt x="1381760" y="420370"/>
                    <a:pt x="1357630" y="412750"/>
                    <a:pt x="1343660" y="405130"/>
                  </a:cubicBezTo>
                  <a:cubicBezTo>
                    <a:pt x="1332230" y="398780"/>
                    <a:pt x="1323340" y="388620"/>
                    <a:pt x="1316990" y="377190"/>
                  </a:cubicBezTo>
                  <a:cubicBezTo>
                    <a:pt x="1310640" y="361950"/>
                    <a:pt x="1305560" y="344170"/>
                    <a:pt x="1309370" y="320040"/>
                  </a:cubicBezTo>
                  <a:cubicBezTo>
                    <a:pt x="1314450" y="275590"/>
                    <a:pt x="1356360" y="166370"/>
                    <a:pt x="1386840" y="135890"/>
                  </a:cubicBezTo>
                  <a:cubicBezTo>
                    <a:pt x="1403350" y="119380"/>
                    <a:pt x="1421130" y="114300"/>
                    <a:pt x="1438910" y="113030"/>
                  </a:cubicBezTo>
                  <a:cubicBezTo>
                    <a:pt x="1456690" y="113030"/>
                    <a:pt x="1479550" y="121920"/>
                    <a:pt x="1493520" y="130810"/>
                  </a:cubicBezTo>
                  <a:cubicBezTo>
                    <a:pt x="1503680" y="138430"/>
                    <a:pt x="1511300" y="148590"/>
                    <a:pt x="1516380" y="161290"/>
                  </a:cubicBezTo>
                  <a:cubicBezTo>
                    <a:pt x="1522730" y="176530"/>
                    <a:pt x="1525270" y="193040"/>
                    <a:pt x="1518920" y="217170"/>
                  </a:cubicBezTo>
                  <a:cubicBezTo>
                    <a:pt x="1504950" y="275590"/>
                    <a:pt x="1400810" y="458470"/>
                    <a:pt x="1353820" y="486410"/>
                  </a:cubicBezTo>
                  <a:cubicBezTo>
                    <a:pt x="1333500" y="497840"/>
                    <a:pt x="1314450" y="495300"/>
                    <a:pt x="1297940" y="488950"/>
                  </a:cubicBezTo>
                  <a:cubicBezTo>
                    <a:pt x="1280160" y="483870"/>
                    <a:pt x="1262380" y="469900"/>
                    <a:pt x="1253490" y="454660"/>
                  </a:cubicBezTo>
                  <a:cubicBezTo>
                    <a:pt x="1244600" y="439420"/>
                    <a:pt x="1240790" y="416560"/>
                    <a:pt x="1244600" y="398780"/>
                  </a:cubicBezTo>
                  <a:cubicBezTo>
                    <a:pt x="1247140" y="382270"/>
                    <a:pt x="1258570" y="368300"/>
                    <a:pt x="1273810" y="351790"/>
                  </a:cubicBezTo>
                  <a:cubicBezTo>
                    <a:pt x="1294130" y="327660"/>
                    <a:pt x="1325880" y="304800"/>
                    <a:pt x="1363980" y="278130"/>
                  </a:cubicBezTo>
                  <a:cubicBezTo>
                    <a:pt x="1417320" y="241300"/>
                    <a:pt x="1525270" y="176530"/>
                    <a:pt x="1573530" y="160020"/>
                  </a:cubicBezTo>
                  <a:cubicBezTo>
                    <a:pt x="1596390" y="153670"/>
                    <a:pt x="1611630" y="149860"/>
                    <a:pt x="1628140" y="154940"/>
                  </a:cubicBezTo>
                  <a:cubicBezTo>
                    <a:pt x="1647190" y="161290"/>
                    <a:pt x="1672590" y="185420"/>
                    <a:pt x="1681480" y="204470"/>
                  </a:cubicBezTo>
                  <a:cubicBezTo>
                    <a:pt x="1687830" y="220980"/>
                    <a:pt x="1686560" y="242570"/>
                    <a:pt x="1680210" y="259080"/>
                  </a:cubicBezTo>
                  <a:cubicBezTo>
                    <a:pt x="1673860" y="274320"/>
                    <a:pt x="1642110" y="299720"/>
                    <a:pt x="1642110" y="299720"/>
                  </a:cubicBezTo>
                </a:path>
              </a:pathLst>
            </a:custGeom>
            <a:solidFill>
              <a:srgbClr val="FFFFFF"/>
            </a:solidFill>
            <a:ln cap="sq">
              <a:noFill/>
              <a:prstDash val="solid"/>
              <a:miter/>
            </a:ln>
          </p:spPr>
        </p:sp>
      </p:grpSp>
      <p:grpSp>
        <p:nvGrpSpPr>
          <p:cNvPr name="Group 9" id="9"/>
          <p:cNvGrpSpPr/>
          <p:nvPr/>
        </p:nvGrpSpPr>
        <p:grpSpPr>
          <a:xfrm rot="0">
            <a:off x="14611350" y="-30480"/>
            <a:ext cx="182880" cy="188595"/>
            <a:chOff x="0" y="0"/>
            <a:chExt cx="243840" cy="251460"/>
          </a:xfrm>
        </p:grpSpPr>
        <p:sp>
          <p:nvSpPr>
            <p:cNvPr name="Freeform 10" id="10"/>
            <p:cNvSpPr/>
            <p:nvPr/>
          </p:nvSpPr>
          <p:spPr>
            <a:xfrm flipH="false" flipV="false" rot="0">
              <a:off x="44450" y="48260"/>
              <a:ext cx="148590" cy="153670"/>
            </a:xfrm>
            <a:custGeom>
              <a:avLst/>
              <a:gdLst/>
              <a:ahLst/>
              <a:cxnLst/>
              <a:rect r="r" b="b" t="t" l="l"/>
              <a:pathLst>
                <a:path h="153670" w="148590">
                  <a:moveTo>
                    <a:pt x="148590" y="53340"/>
                  </a:moveTo>
                  <a:cubicBezTo>
                    <a:pt x="129540" y="134620"/>
                    <a:pt x="118110" y="140970"/>
                    <a:pt x="107950" y="144780"/>
                  </a:cubicBezTo>
                  <a:cubicBezTo>
                    <a:pt x="96520" y="149860"/>
                    <a:pt x="85090" y="153670"/>
                    <a:pt x="71120" y="152400"/>
                  </a:cubicBezTo>
                  <a:cubicBezTo>
                    <a:pt x="53340" y="148590"/>
                    <a:pt x="21590" y="133350"/>
                    <a:pt x="11430" y="115570"/>
                  </a:cubicBezTo>
                  <a:cubicBezTo>
                    <a:pt x="0" y="97790"/>
                    <a:pt x="1270" y="62230"/>
                    <a:pt x="6350" y="44450"/>
                  </a:cubicBezTo>
                  <a:cubicBezTo>
                    <a:pt x="10160" y="31750"/>
                    <a:pt x="17780" y="22860"/>
                    <a:pt x="29210" y="15240"/>
                  </a:cubicBezTo>
                  <a:cubicBezTo>
                    <a:pt x="44450" y="6350"/>
                    <a:pt x="80010" y="0"/>
                    <a:pt x="99060" y="2540"/>
                  </a:cubicBezTo>
                  <a:cubicBezTo>
                    <a:pt x="111760" y="5080"/>
                    <a:pt x="129540" y="21590"/>
                    <a:pt x="129540" y="21590"/>
                  </a:cubicBezTo>
                </a:path>
              </a:pathLst>
            </a:custGeom>
            <a:solidFill>
              <a:srgbClr val="FFFFFF"/>
            </a:solidFill>
            <a:ln cap="sq">
              <a:noFill/>
              <a:prstDash val="solid"/>
              <a:miter/>
            </a:ln>
          </p:spPr>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14825" y="1727781"/>
            <a:ext cx="4828296" cy="8248023"/>
          </a:xfrm>
          <a:custGeom>
            <a:avLst/>
            <a:gdLst/>
            <a:ahLst/>
            <a:cxnLst/>
            <a:rect r="r" b="b" t="t" l="l"/>
            <a:pathLst>
              <a:path h="8248023" w="4828296">
                <a:moveTo>
                  <a:pt x="0" y="0"/>
                </a:moveTo>
                <a:lnTo>
                  <a:pt x="4828296" y="0"/>
                </a:lnTo>
                <a:lnTo>
                  <a:pt x="4828296" y="8248023"/>
                </a:lnTo>
                <a:lnTo>
                  <a:pt x="0" y="8248023"/>
                </a:lnTo>
                <a:lnTo>
                  <a:pt x="0" y="0"/>
                </a:lnTo>
                <a:close/>
              </a:path>
            </a:pathLst>
          </a:custGeom>
          <a:blipFill>
            <a:blip r:embed="rId2"/>
            <a:stretch>
              <a:fillRect l="-198233" t="0" r="-142789" b="-98790"/>
            </a:stretch>
          </a:blipFill>
        </p:spPr>
      </p:sp>
      <p:sp>
        <p:nvSpPr>
          <p:cNvPr name="TextBox 3" id="3"/>
          <p:cNvSpPr txBox="true"/>
          <p:nvPr/>
        </p:nvSpPr>
        <p:spPr>
          <a:xfrm rot="0">
            <a:off x="714825" y="374250"/>
            <a:ext cx="16858350" cy="1009650"/>
          </a:xfrm>
          <a:prstGeom prst="rect">
            <a:avLst/>
          </a:prstGeom>
        </p:spPr>
        <p:txBody>
          <a:bodyPr anchor="t" rtlCol="false" tIns="0" lIns="0" bIns="0" rIns="0">
            <a:spAutoFit/>
          </a:bodyPr>
          <a:lstStyle/>
          <a:p>
            <a:pPr algn="l">
              <a:lnSpc>
                <a:spcPts val="7775"/>
              </a:lnSpc>
            </a:pPr>
            <a:r>
              <a:rPr lang="en-US" b="true" sz="6480">
                <a:solidFill>
                  <a:srgbClr val="EF6C00"/>
                </a:solidFill>
                <a:latin typeface="Arimo Bold"/>
                <a:ea typeface="Arimo Bold"/>
                <a:cs typeface="Arimo Bold"/>
                <a:sym typeface="Arimo Bold"/>
              </a:rPr>
              <a:t>MODULE WIFI</a:t>
            </a:r>
          </a:p>
        </p:txBody>
      </p:sp>
      <p:sp>
        <p:nvSpPr>
          <p:cNvPr name="Freeform 4" id="4"/>
          <p:cNvSpPr/>
          <p:nvPr/>
        </p:nvSpPr>
        <p:spPr>
          <a:xfrm flipH="false" flipV="false" rot="0">
            <a:off x="4382724" y="2230524"/>
            <a:ext cx="13783737" cy="7553556"/>
          </a:xfrm>
          <a:custGeom>
            <a:avLst/>
            <a:gdLst/>
            <a:ahLst/>
            <a:cxnLst/>
            <a:rect r="r" b="b" t="t" l="l"/>
            <a:pathLst>
              <a:path h="7553556" w="13783737">
                <a:moveTo>
                  <a:pt x="0" y="0"/>
                </a:moveTo>
                <a:lnTo>
                  <a:pt x="13783738" y="0"/>
                </a:lnTo>
                <a:lnTo>
                  <a:pt x="13783738" y="7553556"/>
                </a:lnTo>
                <a:lnTo>
                  <a:pt x="0" y="7553556"/>
                </a:lnTo>
                <a:lnTo>
                  <a:pt x="0" y="0"/>
                </a:lnTo>
                <a:close/>
              </a:path>
            </a:pathLst>
          </a:custGeom>
          <a:blipFill>
            <a:blip r:embed="rId2"/>
            <a:stretch>
              <a:fillRect l="-15931" t="-83414" r="-14603" b="0"/>
            </a:stretch>
          </a:blipFill>
        </p:spPr>
      </p:sp>
      <p:grpSp>
        <p:nvGrpSpPr>
          <p:cNvPr name="Group 5" id="5"/>
          <p:cNvGrpSpPr/>
          <p:nvPr/>
        </p:nvGrpSpPr>
        <p:grpSpPr>
          <a:xfrm rot="0">
            <a:off x="544830" y="9325928"/>
            <a:ext cx="1216342" cy="1109662"/>
            <a:chOff x="0" y="0"/>
            <a:chExt cx="1621790" cy="1479550"/>
          </a:xfrm>
        </p:grpSpPr>
        <p:sp>
          <p:nvSpPr>
            <p:cNvPr name="Freeform 6" id="6"/>
            <p:cNvSpPr/>
            <p:nvPr/>
          </p:nvSpPr>
          <p:spPr>
            <a:xfrm flipH="false" flipV="false" rot="0">
              <a:off x="50800" y="39370"/>
              <a:ext cx="1525270" cy="1417320"/>
            </a:xfrm>
            <a:custGeom>
              <a:avLst/>
              <a:gdLst/>
              <a:ahLst/>
              <a:cxnLst/>
              <a:rect r="r" b="b" t="t" l="l"/>
              <a:pathLst>
                <a:path h="1417320" w="1525270">
                  <a:moveTo>
                    <a:pt x="0" y="368300"/>
                  </a:moveTo>
                  <a:cubicBezTo>
                    <a:pt x="2540" y="331470"/>
                    <a:pt x="3810" y="313690"/>
                    <a:pt x="3810" y="313690"/>
                  </a:cubicBezTo>
                  <a:cubicBezTo>
                    <a:pt x="3810" y="312420"/>
                    <a:pt x="8890" y="295910"/>
                    <a:pt x="12700" y="287020"/>
                  </a:cubicBezTo>
                  <a:cubicBezTo>
                    <a:pt x="15240" y="278130"/>
                    <a:pt x="20320" y="261620"/>
                    <a:pt x="21590" y="260350"/>
                  </a:cubicBezTo>
                  <a:cubicBezTo>
                    <a:pt x="21590" y="260350"/>
                    <a:pt x="30480" y="245110"/>
                    <a:pt x="35560" y="237490"/>
                  </a:cubicBezTo>
                  <a:cubicBezTo>
                    <a:pt x="40640" y="229870"/>
                    <a:pt x="49530" y="214630"/>
                    <a:pt x="50800" y="214630"/>
                  </a:cubicBezTo>
                  <a:cubicBezTo>
                    <a:pt x="50800" y="214630"/>
                    <a:pt x="63500" y="201930"/>
                    <a:pt x="69850" y="195580"/>
                  </a:cubicBezTo>
                  <a:cubicBezTo>
                    <a:pt x="76200" y="189230"/>
                    <a:pt x="90170" y="176530"/>
                    <a:pt x="90170" y="176530"/>
                  </a:cubicBezTo>
                  <a:cubicBezTo>
                    <a:pt x="90170" y="175260"/>
                    <a:pt x="105410" y="166370"/>
                    <a:pt x="114300" y="162560"/>
                  </a:cubicBezTo>
                  <a:cubicBezTo>
                    <a:pt x="121920" y="157480"/>
                    <a:pt x="137160" y="148590"/>
                    <a:pt x="137160" y="148590"/>
                  </a:cubicBezTo>
                  <a:cubicBezTo>
                    <a:pt x="138430" y="148590"/>
                    <a:pt x="154940" y="143510"/>
                    <a:pt x="163830" y="140970"/>
                  </a:cubicBezTo>
                  <a:cubicBezTo>
                    <a:pt x="172720" y="138430"/>
                    <a:pt x="190500" y="133350"/>
                    <a:pt x="190500" y="133350"/>
                  </a:cubicBezTo>
                  <a:cubicBezTo>
                    <a:pt x="190500" y="133350"/>
                    <a:pt x="208280" y="132080"/>
                    <a:pt x="218440" y="132080"/>
                  </a:cubicBezTo>
                  <a:cubicBezTo>
                    <a:pt x="227330" y="130810"/>
                    <a:pt x="245110" y="130810"/>
                    <a:pt x="245110" y="130810"/>
                  </a:cubicBezTo>
                  <a:cubicBezTo>
                    <a:pt x="246380" y="130810"/>
                    <a:pt x="266700" y="134620"/>
                    <a:pt x="273050" y="135890"/>
                  </a:cubicBezTo>
                  <a:cubicBezTo>
                    <a:pt x="275590" y="135890"/>
                    <a:pt x="275590" y="137160"/>
                    <a:pt x="278130" y="137160"/>
                  </a:cubicBezTo>
                  <a:cubicBezTo>
                    <a:pt x="279400" y="137160"/>
                    <a:pt x="280670" y="135890"/>
                    <a:pt x="283210" y="135890"/>
                  </a:cubicBezTo>
                  <a:cubicBezTo>
                    <a:pt x="289560" y="135890"/>
                    <a:pt x="309880" y="132080"/>
                    <a:pt x="311150" y="132080"/>
                  </a:cubicBezTo>
                  <a:cubicBezTo>
                    <a:pt x="312420" y="132080"/>
                    <a:pt x="495300" y="63500"/>
                    <a:pt x="589280" y="43180"/>
                  </a:cubicBezTo>
                  <a:cubicBezTo>
                    <a:pt x="681990" y="22860"/>
                    <a:pt x="772160" y="8890"/>
                    <a:pt x="869950" y="11430"/>
                  </a:cubicBezTo>
                  <a:cubicBezTo>
                    <a:pt x="979170" y="13970"/>
                    <a:pt x="1154430" y="0"/>
                    <a:pt x="1214120" y="69850"/>
                  </a:cubicBezTo>
                  <a:cubicBezTo>
                    <a:pt x="1277620" y="142240"/>
                    <a:pt x="1249680" y="411480"/>
                    <a:pt x="1223010" y="454660"/>
                  </a:cubicBezTo>
                  <a:cubicBezTo>
                    <a:pt x="1214120" y="467360"/>
                    <a:pt x="1195070" y="458470"/>
                    <a:pt x="1188720" y="469900"/>
                  </a:cubicBezTo>
                  <a:cubicBezTo>
                    <a:pt x="1178560" y="487680"/>
                    <a:pt x="1215390" y="552450"/>
                    <a:pt x="1196340" y="574040"/>
                  </a:cubicBezTo>
                  <a:cubicBezTo>
                    <a:pt x="1168400" y="605790"/>
                    <a:pt x="991870" y="576580"/>
                    <a:pt x="971550" y="589280"/>
                  </a:cubicBezTo>
                  <a:cubicBezTo>
                    <a:pt x="967740" y="591820"/>
                    <a:pt x="966470" y="598170"/>
                    <a:pt x="966470" y="598170"/>
                  </a:cubicBezTo>
                  <a:cubicBezTo>
                    <a:pt x="966470" y="598170"/>
                    <a:pt x="953770" y="610870"/>
                    <a:pt x="947420" y="618490"/>
                  </a:cubicBezTo>
                  <a:cubicBezTo>
                    <a:pt x="941070" y="624840"/>
                    <a:pt x="928370" y="637540"/>
                    <a:pt x="928370" y="637540"/>
                  </a:cubicBezTo>
                  <a:cubicBezTo>
                    <a:pt x="927100" y="637540"/>
                    <a:pt x="911860" y="647700"/>
                    <a:pt x="904240" y="652780"/>
                  </a:cubicBezTo>
                  <a:cubicBezTo>
                    <a:pt x="896620" y="656590"/>
                    <a:pt x="881380" y="666750"/>
                    <a:pt x="881380" y="666750"/>
                  </a:cubicBezTo>
                  <a:cubicBezTo>
                    <a:pt x="881380" y="666750"/>
                    <a:pt x="863600" y="673100"/>
                    <a:pt x="854710" y="675640"/>
                  </a:cubicBezTo>
                  <a:cubicBezTo>
                    <a:pt x="845820" y="678180"/>
                    <a:pt x="829310" y="683260"/>
                    <a:pt x="829310" y="684530"/>
                  </a:cubicBezTo>
                  <a:cubicBezTo>
                    <a:pt x="828040" y="684530"/>
                    <a:pt x="829310" y="684530"/>
                    <a:pt x="828040" y="684530"/>
                  </a:cubicBezTo>
                  <a:cubicBezTo>
                    <a:pt x="825500" y="684530"/>
                    <a:pt x="704850" y="702310"/>
                    <a:pt x="701040" y="717550"/>
                  </a:cubicBezTo>
                  <a:cubicBezTo>
                    <a:pt x="698500" y="730250"/>
                    <a:pt x="734060" y="745490"/>
                    <a:pt x="762000" y="762000"/>
                  </a:cubicBezTo>
                  <a:cubicBezTo>
                    <a:pt x="812800" y="793750"/>
                    <a:pt x="915670" y="848360"/>
                    <a:pt x="996950" y="882650"/>
                  </a:cubicBezTo>
                  <a:cubicBezTo>
                    <a:pt x="1078230" y="915670"/>
                    <a:pt x="1249680" y="944880"/>
                    <a:pt x="1248410" y="965200"/>
                  </a:cubicBezTo>
                  <a:cubicBezTo>
                    <a:pt x="1247140" y="982980"/>
                    <a:pt x="1061720" y="1002030"/>
                    <a:pt x="1061720" y="1003300"/>
                  </a:cubicBezTo>
                  <a:cubicBezTo>
                    <a:pt x="1061720" y="1003300"/>
                    <a:pt x="1062990" y="1003300"/>
                    <a:pt x="1064260" y="1003300"/>
                  </a:cubicBezTo>
                  <a:cubicBezTo>
                    <a:pt x="1084580" y="1003300"/>
                    <a:pt x="1497330" y="1008380"/>
                    <a:pt x="1517650" y="1008380"/>
                  </a:cubicBezTo>
                  <a:cubicBezTo>
                    <a:pt x="1518920" y="1008380"/>
                    <a:pt x="1518920" y="1008380"/>
                    <a:pt x="1518920" y="1008380"/>
                  </a:cubicBezTo>
                  <a:cubicBezTo>
                    <a:pt x="1525270" y="1016000"/>
                    <a:pt x="1524000" y="1165860"/>
                    <a:pt x="1489710" y="1229360"/>
                  </a:cubicBezTo>
                  <a:cubicBezTo>
                    <a:pt x="1455420" y="1294130"/>
                    <a:pt x="1384300" y="1363980"/>
                    <a:pt x="1310640" y="1389380"/>
                  </a:cubicBezTo>
                  <a:cubicBezTo>
                    <a:pt x="1229360" y="1417320"/>
                    <a:pt x="1103630" y="1389380"/>
                    <a:pt x="1012190" y="1370330"/>
                  </a:cubicBezTo>
                  <a:cubicBezTo>
                    <a:pt x="929640" y="1353820"/>
                    <a:pt x="863600" y="1323340"/>
                    <a:pt x="783590" y="1286510"/>
                  </a:cubicBezTo>
                  <a:cubicBezTo>
                    <a:pt x="688340" y="1243330"/>
                    <a:pt x="576580" y="1187450"/>
                    <a:pt x="480060" y="1121410"/>
                  </a:cubicBezTo>
                  <a:cubicBezTo>
                    <a:pt x="381000" y="1055370"/>
                    <a:pt x="275590" y="977900"/>
                    <a:pt x="199390" y="890270"/>
                  </a:cubicBezTo>
                  <a:cubicBezTo>
                    <a:pt x="127000" y="807720"/>
                    <a:pt x="45720" y="666750"/>
                    <a:pt x="26670" y="613410"/>
                  </a:cubicBezTo>
                  <a:cubicBezTo>
                    <a:pt x="20320" y="594360"/>
                    <a:pt x="26670" y="580390"/>
                    <a:pt x="21590" y="571500"/>
                  </a:cubicBezTo>
                  <a:cubicBezTo>
                    <a:pt x="20320" y="566420"/>
                    <a:pt x="15240" y="567690"/>
                    <a:pt x="12700" y="562610"/>
                  </a:cubicBezTo>
                  <a:cubicBezTo>
                    <a:pt x="2540" y="539750"/>
                    <a:pt x="0" y="369570"/>
                    <a:pt x="0" y="368300"/>
                  </a:cubicBezTo>
                </a:path>
              </a:pathLst>
            </a:custGeom>
            <a:solidFill>
              <a:srgbClr val="FFFFFF">
                <a:alpha val="49804"/>
              </a:srgbClr>
            </a:solidFill>
            <a:ln cap="sq">
              <a:noFill/>
              <a:prstDash val="solid"/>
              <a:miter/>
            </a:ln>
          </p:spPr>
        </p:sp>
      </p:grpSp>
      <p:grpSp>
        <p:nvGrpSpPr>
          <p:cNvPr name="Group 7" id="7"/>
          <p:cNvGrpSpPr/>
          <p:nvPr/>
        </p:nvGrpSpPr>
        <p:grpSpPr>
          <a:xfrm rot="0">
            <a:off x="521970" y="9453562"/>
            <a:ext cx="1861185" cy="661035"/>
            <a:chOff x="0" y="0"/>
            <a:chExt cx="2481580" cy="881380"/>
          </a:xfrm>
        </p:grpSpPr>
        <p:sp>
          <p:nvSpPr>
            <p:cNvPr name="Freeform 8" id="8"/>
            <p:cNvSpPr/>
            <p:nvPr/>
          </p:nvSpPr>
          <p:spPr>
            <a:xfrm flipH="false" flipV="false" rot="0">
              <a:off x="48260" y="45720"/>
              <a:ext cx="2407920" cy="791210"/>
            </a:xfrm>
            <a:custGeom>
              <a:avLst/>
              <a:gdLst/>
              <a:ahLst/>
              <a:cxnLst/>
              <a:rect r="r" b="b" t="t" l="l"/>
              <a:pathLst>
                <a:path h="791210" w="2407920">
                  <a:moveTo>
                    <a:pt x="829310" y="435610"/>
                  </a:moveTo>
                  <a:cubicBezTo>
                    <a:pt x="650240" y="480060"/>
                    <a:pt x="533400" y="486410"/>
                    <a:pt x="427990" y="485140"/>
                  </a:cubicBezTo>
                  <a:cubicBezTo>
                    <a:pt x="308610" y="485140"/>
                    <a:pt x="101600" y="478790"/>
                    <a:pt x="44450" y="454660"/>
                  </a:cubicBezTo>
                  <a:cubicBezTo>
                    <a:pt x="24130" y="445770"/>
                    <a:pt x="16510" y="435610"/>
                    <a:pt x="10160" y="424180"/>
                  </a:cubicBezTo>
                  <a:cubicBezTo>
                    <a:pt x="3810" y="415290"/>
                    <a:pt x="2540" y="405130"/>
                    <a:pt x="2540" y="394970"/>
                  </a:cubicBezTo>
                  <a:cubicBezTo>
                    <a:pt x="2540" y="384810"/>
                    <a:pt x="3810" y="373380"/>
                    <a:pt x="8890" y="364490"/>
                  </a:cubicBezTo>
                  <a:cubicBezTo>
                    <a:pt x="16510" y="353060"/>
                    <a:pt x="24130" y="341630"/>
                    <a:pt x="43180" y="334010"/>
                  </a:cubicBezTo>
                  <a:cubicBezTo>
                    <a:pt x="88900" y="316230"/>
                    <a:pt x="194310" y="327660"/>
                    <a:pt x="312420" y="327660"/>
                  </a:cubicBezTo>
                  <a:cubicBezTo>
                    <a:pt x="535940" y="327660"/>
                    <a:pt x="1174750" y="322580"/>
                    <a:pt x="1282700" y="345440"/>
                  </a:cubicBezTo>
                  <a:cubicBezTo>
                    <a:pt x="1305560" y="350520"/>
                    <a:pt x="1313180" y="354330"/>
                    <a:pt x="1323340" y="361950"/>
                  </a:cubicBezTo>
                  <a:cubicBezTo>
                    <a:pt x="1330960" y="368300"/>
                    <a:pt x="1336040" y="377190"/>
                    <a:pt x="1338580" y="386080"/>
                  </a:cubicBezTo>
                  <a:cubicBezTo>
                    <a:pt x="1342390" y="394970"/>
                    <a:pt x="1343660" y="405130"/>
                    <a:pt x="1342390" y="415290"/>
                  </a:cubicBezTo>
                  <a:cubicBezTo>
                    <a:pt x="1339850" y="427990"/>
                    <a:pt x="1330960" y="444500"/>
                    <a:pt x="1320800" y="453390"/>
                  </a:cubicBezTo>
                  <a:cubicBezTo>
                    <a:pt x="1310640" y="462280"/>
                    <a:pt x="1297940" y="464820"/>
                    <a:pt x="1280160" y="467360"/>
                  </a:cubicBezTo>
                  <a:cubicBezTo>
                    <a:pt x="1249680" y="472440"/>
                    <a:pt x="1215390" y="472440"/>
                    <a:pt x="1155700" y="468630"/>
                  </a:cubicBezTo>
                  <a:cubicBezTo>
                    <a:pt x="994410" y="457200"/>
                    <a:pt x="374650" y="382270"/>
                    <a:pt x="274320" y="346710"/>
                  </a:cubicBezTo>
                  <a:cubicBezTo>
                    <a:pt x="252730" y="339090"/>
                    <a:pt x="246380" y="334010"/>
                    <a:pt x="237490" y="323850"/>
                  </a:cubicBezTo>
                  <a:cubicBezTo>
                    <a:pt x="228600" y="313690"/>
                    <a:pt x="222250" y="297180"/>
                    <a:pt x="222250" y="283210"/>
                  </a:cubicBezTo>
                  <a:cubicBezTo>
                    <a:pt x="223520" y="270510"/>
                    <a:pt x="229870" y="254000"/>
                    <a:pt x="238760" y="243840"/>
                  </a:cubicBezTo>
                  <a:cubicBezTo>
                    <a:pt x="247650" y="233680"/>
                    <a:pt x="255270" y="228600"/>
                    <a:pt x="276860" y="223520"/>
                  </a:cubicBezTo>
                  <a:cubicBezTo>
                    <a:pt x="354330" y="209550"/>
                    <a:pt x="778510" y="242570"/>
                    <a:pt x="845820" y="278130"/>
                  </a:cubicBezTo>
                  <a:cubicBezTo>
                    <a:pt x="863600" y="288290"/>
                    <a:pt x="868680" y="300990"/>
                    <a:pt x="872490" y="312420"/>
                  </a:cubicBezTo>
                  <a:cubicBezTo>
                    <a:pt x="876300" y="322580"/>
                    <a:pt x="877570" y="331470"/>
                    <a:pt x="873760" y="342900"/>
                  </a:cubicBezTo>
                  <a:cubicBezTo>
                    <a:pt x="869950" y="356870"/>
                    <a:pt x="861060" y="375920"/>
                    <a:pt x="839470" y="387350"/>
                  </a:cubicBezTo>
                  <a:cubicBezTo>
                    <a:pt x="786130" y="414020"/>
                    <a:pt x="556260" y="405130"/>
                    <a:pt x="508000" y="393700"/>
                  </a:cubicBezTo>
                  <a:cubicBezTo>
                    <a:pt x="494030" y="389890"/>
                    <a:pt x="488950" y="387350"/>
                    <a:pt x="482600" y="379730"/>
                  </a:cubicBezTo>
                  <a:cubicBezTo>
                    <a:pt x="473710" y="372110"/>
                    <a:pt x="463550" y="355600"/>
                    <a:pt x="462280" y="341630"/>
                  </a:cubicBezTo>
                  <a:cubicBezTo>
                    <a:pt x="459740" y="328930"/>
                    <a:pt x="466090" y="309880"/>
                    <a:pt x="472440" y="299720"/>
                  </a:cubicBezTo>
                  <a:cubicBezTo>
                    <a:pt x="477520" y="290830"/>
                    <a:pt x="481330" y="284480"/>
                    <a:pt x="494030" y="280670"/>
                  </a:cubicBezTo>
                  <a:cubicBezTo>
                    <a:pt x="525780" y="266700"/>
                    <a:pt x="609600" y="273050"/>
                    <a:pt x="695960" y="274320"/>
                  </a:cubicBezTo>
                  <a:cubicBezTo>
                    <a:pt x="850900" y="275590"/>
                    <a:pt x="1223010" y="285750"/>
                    <a:pt x="1343660" y="306070"/>
                  </a:cubicBezTo>
                  <a:cubicBezTo>
                    <a:pt x="1391920" y="314960"/>
                    <a:pt x="1417320" y="314960"/>
                    <a:pt x="1442720" y="335280"/>
                  </a:cubicBezTo>
                  <a:cubicBezTo>
                    <a:pt x="1468120" y="356870"/>
                    <a:pt x="1465580" y="425450"/>
                    <a:pt x="1494790" y="431800"/>
                  </a:cubicBezTo>
                  <a:cubicBezTo>
                    <a:pt x="1541780" y="440690"/>
                    <a:pt x="1675130" y="269240"/>
                    <a:pt x="1727200" y="245110"/>
                  </a:cubicBezTo>
                  <a:cubicBezTo>
                    <a:pt x="1748790" y="234950"/>
                    <a:pt x="1761490" y="231140"/>
                    <a:pt x="1778000" y="234950"/>
                  </a:cubicBezTo>
                  <a:cubicBezTo>
                    <a:pt x="1797050" y="238760"/>
                    <a:pt x="1822450" y="260350"/>
                    <a:pt x="1832610" y="275590"/>
                  </a:cubicBezTo>
                  <a:cubicBezTo>
                    <a:pt x="1838960" y="285750"/>
                    <a:pt x="1840230" y="297180"/>
                    <a:pt x="1840230" y="309880"/>
                  </a:cubicBezTo>
                  <a:cubicBezTo>
                    <a:pt x="1837690" y="323850"/>
                    <a:pt x="1819910" y="339090"/>
                    <a:pt x="1819910" y="356870"/>
                  </a:cubicBezTo>
                  <a:cubicBezTo>
                    <a:pt x="1819910" y="381000"/>
                    <a:pt x="1851660" y="412750"/>
                    <a:pt x="1855470" y="438150"/>
                  </a:cubicBezTo>
                  <a:cubicBezTo>
                    <a:pt x="1860550" y="462280"/>
                    <a:pt x="1859280" y="488950"/>
                    <a:pt x="1850390" y="508000"/>
                  </a:cubicBezTo>
                  <a:cubicBezTo>
                    <a:pt x="1841500" y="523240"/>
                    <a:pt x="1827530" y="538480"/>
                    <a:pt x="1811020" y="544830"/>
                  </a:cubicBezTo>
                  <a:cubicBezTo>
                    <a:pt x="1791970" y="551180"/>
                    <a:pt x="1758950" y="549910"/>
                    <a:pt x="1741170" y="538480"/>
                  </a:cubicBezTo>
                  <a:cubicBezTo>
                    <a:pt x="1723390" y="527050"/>
                    <a:pt x="1705610" y="497840"/>
                    <a:pt x="1706880" y="477520"/>
                  </a:cubicBezTo>
                  <a:cubicBezTo>
                    <a:pt x="1706880" y="453390"/>
                    <a:pt x="1739900" y="434340"/>
                    <a:pt x="1752600" y="402590"/>
                  </a:cubicBezTo>
                  <a:cubicBezTo>
                    <a:pt x="1775460" y="349250"/>
                    <a:pt x="1793240" y="248920"/>
                    <a:pt x="1804670" y="185420"/>
                  </a:cubicBezTo>
                  <a:cubicBezTo>
                    <a:pt x="1813560" y="135890"/>
                    <a:pt x="1805940" y="82550"/>
                    <a:pt x="1819910" y="52070"/>
                  </a:cubicBezTo>
                  <a:cubicBezTo>
                    <a:pt x="1827530" y="33020"/>
                    <a:pt x="1840230" y="20320"/>
                    <a:pt x="1854200" y="12700"/>
                  </a:cubicBezTo>
                  <a:cubicBezTo>
                    <a:pt x="1869440" y="3810"/>
                    <a:pt x="1891030" y="0"/>
                    <a:pt x="1907540" y="5080"/>
                  </a:cubicBezTo>
                  <a:cubicBezTo>
                    <a:pt x="1926590" y="11430"/>
                    <a:pt x="1948180" y="25400"/>
                    <a:pt x="1960880" y="52070"/>
                  </a:cubicBezTo>
                  <a:cubicBezTo>
                    <a:pt x="1986280" y="107950"/>
                    <a:pt x="1960880" y="289560"/>
                    <a:pt x="1973580" y="364490"/>
                  </a:cubicBezTo>
                  <a:cubicBezTo>
                    <a:pt x="1981200" y="408940"/>
                    <a:pt x="1991360" y="434340"/>
                    <a:pt x="2005330" y="466090"/>
                  </a:cubicBezTo>
                  <a:cubicBezTo>
                    <a:pt x="2020570" y="499110"/>
                    <a:pt x="2056130" y="530860"/>
                    <a:pt x="2061210" y="557530"/>
                  </a:cubicBezTo>
                  <a:cubicBezTo>
                    <a:pt x="2063750" y="576580"/>
                    <a:pt x="2059940" y="594360"/>
                    <a:pt x="2052320" y="607060"/>
                  </a:cubicBezTo>
                  <a:cubicBezTo>
                    <a:pt x="2043430" y="621030"/>
                    <a:pt x="2026920" y="633730"/>
                    <a:pt x="2011680" y="638810"/>
                  </a:cubicBezTo>
                  <a:cubicBezTo>
                    <a:pt x="1997710" y="643890"/>
                    <a:pt x="1976120" y="642620"/>
                    <a:pt x="1962150" y="636270"/>
                  </a:cubicBezTo>
                  <a:cubicBezTo>
                    <a:pt x="1948180" y="628650"/>
                    <a:pt x="1934210" y="621030"/>
                    <a:pt x="1926590" y="600710"/>
                  </a:cubicBezTo>
                  <a:cubicBezTo>
                    <a:pt x="1903730" y="535940"/>
                    <a:pt x="1948180" y="209550"/>
                    <a:pt x="1968500" y="149860"/>
                  </a:cubicBezTo>
                  <a:cubicBezTo>
                    <a:pt x="1974850" y="133350"/>
                    <a:pt x="1977390" y="128270"/>
                    <a:pt x="1986280" y="120650"/>
                  </a:cubicBezTo>
                  <a:cubicBezTo>
                    <a:pt x="1997710" y="110490"/>
                    <a:pt x="2018030" y="100330"/>
                    <a:pt x="2033270" y="99060"/>
                  </a:cubicBezTo>
                  <a:cubicBezTo>
                    <a:pt x="2049780" y="99060"/>
                    <a:pt x="2068830" y="105410"/>
                    <a:pt x="2081530" y="115570"/>
                  </a:cubicBezTo>
                  <a:cubicBezTo>
                    <a:pt x="2094230" y="125730"/>
                    <a:pt x="2101850" y="137160"/>
                    <a:pt x="2108200" y="158750"/>
                  </a:cubicBezTo>
                  <a:cubicBezTo>
                    <a:pt x="2122170" y="209550"/>
                    <a:pt x="2105660" y="359410"/>
                    <a:pt x="2110740" y="431800"/>
                  </a:cubicBezTo>
                  <a:cubicBezTo>
                    <a:pt x="2114550" y="478790"/>
                    <a:pt x="2129790" y="520700"/>
                    <a:pt x="2128520" y="548640"/>
                  </a:cubicBezTo>
                  <a:cubicBezTo>
                    <a:pt x="2127250" y="563880"/>
                    <a:pt x="2125980" y="572770"/>
                    <a:pt x="2119630" y="582930"/>
                  </a:cubicBezTo>
                  <a:cubicBezTo>
                    <a:pt x="2112010" y="595630"/>
                    <a:pt x="2098040" y="613410"/>
                    <a:pt x="2081530" y="618490"/>
                  </a:cubicBezTo>
                  <a:cubicBezTo>
                    <a:pt x="2062480" y="624840"/>
                    <a:pt x="2029460" y="621030"/>
                    <a:pt x="2012950" y="610870"/>
                  </a:cubicBezTo>
                  <a:cubicBezTo>
                    <a:pt x="1998980" y="601980"/>
                    <a:pt x="1985010" y="590550"/>
                    <a:pt x="1982470" y="567690"/>
                  </a:cubicBezTo>
                  <a:cubicBezTo>
                    <a:pt x="1974850" y="499110"/>
                    <a:pt x="2103120" y="209550"/>
                    <a:pt x="2159000" y="125730"/>
                  </a:cubicBezTo>
                  <a:cubicBezTo>
                    <a:pt x="2186940" y="86360"/>
                    <a:pt x="2209800" y="57150"/>
                    <a:pt x="2239010" y="50800"/>
                  </a:cubicBezTo>
                  <a:cubicBezTo>
                    <a:pt x="2265680" y="44450"/>
                    <a:pt x="2308860" y="62230"/>
                    <a:pt x="2327910" y="82550"/>
                  </a:cubicBezTo>
                  <a:cubicBezTo>
                    <a:pt x="2345690" y="100330"/>
                    <a:pt x="2352040" y="137160"/>
                    <a:pt x="2354580" y="161290"/>
                  </a:cubicBezTo>
                  <a:cubicBezTo>
                    <a:pt x="2357120" y="182880"/>
                    <a:pt x="2357120" y="204470"/>
                    <a:pt x="2348230" y="222250"/>
                  </a:cubicBezTo>
                  <a:cubicBezTo>
                    <a:pt x="2338070" y="240030"/>
                    <a:pt x="2311400" y="262890"/>
                    <a:pt x="2289810" y="265430"/>
                  </a:cubicBezTo>
                  <a:cubicBezTo>
                    <a:pt x="2269490" y="269240"/>
                    <a:pt x="2236470" y="257810"/>
                    <a:pt x="2221230" y="243840"/>
                  </a:cubicBezTo>
                  <a:cubicBezTo>
                    <a:pt x="2207260" y="231140"/>
                    <a:pt x="2192020" y="203200"/>
                    <a:pt x="2198370" y="193040"/>
                  </a:cubicBezTo>
                  <a:cubicBezTo>
                    <a:pt x="2211070" y="173990"/>
                    <a:pt x="2341880" y="167640"/>
                    <a:pt x="2354580" y="184150"/>
                  </a:cubicBezTo>
                  <a:cubicBezTo>
                    <a:pt x="2363470" y="194310"/>
                    <a:pt x="2348230" y="223520"/>
                    <a:pt x="2338070" y="237490"/>
                  </a:cubicBezTo>
                  <a:cubicBezTo>
                    <a:pt x="2327910" y="250190"/>
                    <a:pt x="2307590" y="261620"/>
                    <a:pt x="2291080" y="265430"/>
                  </a:cubicBezTo>
                  <a:cubicBezTo>
                    <a:pt x="2273300" y="267970"/>
                    <a:pt x="2250440" y="264160"/>
                    <a:pt x="2236470" y="254000"/>
                  </a:cubicBezTo>
                  <a:cubicBezTo>
                    <a:pt x="2219960" y="242570"/>
                    <a:pt x="2192020" y="203200"/>
                    <a:pt x="2199640" y="191770"/>
                  </a:cubicBezTo>
                  <a:cubicBezTo>
                    <a:pt x="2209800" y="173990"/>
                    <a:pt x="2324100" y="163830"/>
                    <a:pt x="2355850" y="198120"/>
                  </a:cubicBezTo>
                  <a:cubicBezTo>
                    <a:pt x="2407920" y="254000"/>
                    <a:pt x="2362200" y="542290"/>
                    <a:pt x="2340610" y="629920"/>
                  </a:cubicBezTo>
                  <a:cubicBezTo>
                    <a:pt x="2330450" y="670560"/>
                    <a:pt x="2322830" y="701040"/>
                    <a:pt x="2298700" y="713740"/>
                  </a:cubicBezTo>
                  <a:cubicBezTo>
                    <a:pt x="2274570" y="728980"/>
                    <a:pt x="2230120" y="726440"/>
                    <a:pt x="2193290" y="706120"/>
                  </a:cubicBezTo>
                  <a:cubicBezTo>
                    <a:pt x="2122170" y="665480"/>
                    <a:pt x="2035810" y="431800"/>
                    <a:pt x="1964690" y="381000"/>
                  </a:cubicBezTo>
                  <a:cubicBezTo>
                    <a:pt x="1925320" y="353060"/>
                    <a:pt x="1888490" y="355600"/>
                    <a:pt x="1850390" y="347980"/>
                  </a:cubicBezTo>
                  <a:cubicBezTo>
                    <a:pt x="1812290" y="341630"/>
                    <a:pt x="1772920" y="337820"/>
                    <a:pt x="1738630" y="339090"/>
                  </a:cubicBezTo>
                  <a:cubicBezTo>
                    <a:pt x="1708150" y="341630"/>
                    <a:pt x="1673860" y="339090"/>
                    <a:pt x="1652270" y="355600"/>
                  </a:cubicBezTo>
                  <a:cubicBezTo>
                    <a:pt x="1629410" y="374650"/>
                    <a:pt x="1638300" y="433070"/>
                    <a:pt x="1610360" y="454660"/>
                  </a:cubicBezTo>
                  <a:cubicBezTo>
                    <a:pt x="1576070" y="481330"/>
                    <a:pt x="1494790" y="462280"/>
                    <a:pt x="1441450" y="476250"/>
                  </a:cubicBezTo>
                  <a:cubicBezTo>
                    <a:pt x="1390650" y="490220"/>
                    <a:pt x="1333500" y="535940"/>
                    <a:pt x="1297940" y="538480"/>
                  </a:cubicBezTo>
                  <a:cubicBezTo>
                    <a:pt x="1277620" y="539750"/>
                    <a:pt x="1261110" y="534670"/>
                    <a:pt x="1248410" y="525780"/>
                  </a:cubicBezTo>
                  <a:cubicBezTo>
                    <a:pt x="1235710" y="516890"/>
                    <a:pt x="1224280" y="500380"/>
                    <a:pt x="1220470" y="485140"/>
                  </a:cubicBezTo>
                  <a:cubicBezTo>
                    <a:pt x="1216660" y="469900"/>
                    <a:pt x="1215390" y="450850"/>
                    <a:pt x="1225550" y="434340"/>
                  </a:cubicBezTo>
                  <a:cubicBezTo>
                    <a:pt x="1243330" y="406400"/>
                    <a:pt x="1325880" y="387350"/>
                    <a:pt x="1356360" y="351790"/>
                  </a:cubicBezTo>
                  <a:cubicBezTo>
                    <a:pt x="1384300" y="318770"/>
                    <a:pt x="1388110" y="252730"/>
                    <a:pt x="1407160" y="231140"/>
                  </a:cubicBezTo>
                  <a:cubicBezTo>
                    <a:pt x="1417320" y="220980"/>
                    <a:pt x="1426210" y="217170"/>
                    <a:pt x="1438910" y="214630"/>
                  </a:cubicBezTo>
                  <a:cubicBezTo>
                    <a:pt x="1454150" y="212090"/>
                    <a:pt x="1477010" y="213360"/>
                    <a:pt x="1492250" y="220980"/>
                  </a:cubicBezTo>
                  <a:cubicBezTo>
                    <a:pt x="1506220" y="229870"/>
                    <a:pt x="1521460" y="246380"/>
                    <a:pt x="1527810" y="261620"/>
                  </a:cubicBezTo>
                  <a:cubicBezTo>
                    <a:pt x="1532890" y="276860"/>
                    <a:pt x="1529080" y="314960"/>
                    <a:pt x="1526540" y="314960"/>
                  </a:cubicBezTo>
                  <a:cubicBezTo>
                    <a:pt x="1525270" y="314960"/>
                    <a:pt x="1493520" y="228600"/>
                    <a:pt x="1511300" y="208280"/>
                  </a:cubicBezTo>
                  <a:cubicBezTo>
                    <a:pt x="1535430" y="180340"/>
                    <a:pt x="1699260" y="190500"/>
                    <a:pt x="1704340" y="205740"/>
                  </a:cubicBezTo>
                  <a:cubicBezTo>
                    <a:pt x="1708150" y="217170"/>
                    <a:pt x="1664970" y="254000"/>
                    <a:pt x="1624330" y="264160"/>
                  </a:cubicBezTo>
                  <a:cubicBezTo>
                    <a:pt x="1537970" y="287020"/>
                    <a:pt x="1263650" y="205740"/>
                    <a:pt x="1176020" y="204470"/>
                  </a:cubicBezTo>
                  <a:cubicBezTo>
                    <a:pt x="1140460" y="203200"/>
                    <a:pt x="1118870" y="203200"/>
                    <a:pt x="1099820" y="212090"/>
                  </a:cubicBezTo>
                  <a:cubicBezTo>
                    <a:pt x="1084580" y="218440"/>
                    <a:pt x="1076960" y="234950"/>
                    <a:pt x="1065530" y="240030"/>
                  </a:cubicBezTo>
                  <a:cubicBezTo>
                    <a:pt x="1055370" y="243840"/>
                    <a:pt x="1043940" y="245110"/>
                    <a:pt x="1032510" y="243840"/>
                  </a:cubicBezTo>
                  <a:cubicBezTo>
                    <a:pt x="1022350" y="242570"/>
                    <a:pt x="1010920" y="238760"/>
                    <a:pt x="1002030" y="231140"/>
                  </a:cubicBezTo>
                  <a:cubicBezTo>
                    <a:pt x="991870" y="222250"/>
                    <a:pt x="979170" y="205740"/>
                    <a:pt x="975360" y="191770"/>
                  </a:cubicBezTo>
                  <a:cubicBezTo>
                    <a:pt x="971550" y="176530"/>
                    <a:pt x="974090" y="156210"/>
                    <a:pt x="981710" y="143510"/>
                  </a:cubicBezTo>
                  <a:cubicBezTo>
                    <a:pt x="989330" y="129540"/>
                    <a:pt x="996950" y="116840"/>
                    <a:pt x="1018540" y="111760"/>
                  </a:cubicBezTo>
                  <a:cubicBezTo>
                    <a:pt x="1085850" y="96520"/>
                    <a:pt x="1421130" y="195580"/>
                    <a:pt x="1489710" y="241300"/>
                  </a:cubicBezTo>
                  <a:cubicBezTo>
                    <a:pt x="1515110" y="257810"/>
                    <a:pt x="1525270" y="273050"/>
                    <a:pt x="1529080" y="290830"/>
                  </a:cubicBezTo>
                  <a:cubicBezTo>
                    <a:pt x="1532890" y="306070"/>
                    <a:pt x="1530350" y="325120"/>
                    <a:pt x="1521460" y="339090"/>
                  </a:cubicBezTo>
                  <a:cubicBezTo>
                    <a:pt x="1511300" y="353060"/>
                    <a:pt x="1490980" y="364490"/>
                    <a:pt x="1466850" y="372110"/>
                  </a:cubicBezTo>
                  <a:cubicBezTo>
                    <a:pt x="1426210" y="384810"/>
                    <a:pt x="1357630" y="383540"/>
                    <a:pt x="1290320" y="381000"/>
                  </a:cubicBezTo>
                  <a:cubicBezTo>
                    <a:pt x="1197610" y="378460"/>
                    <a:pt x="1009650" y="360680"/>
                    <a:pt x="961390" y="344170"/>
                  </a:cubicBezTo>
                  <a:cubicBezTo>
                    <a:pt x="946150" y="339090"/>
                    <a:pt x="941070" y="336550"/>
                    <a:pt x="934720" y="328930"/>
                  </a:cubicBezTo>
                  <a:cubicBezTo>
                    <a:pt x="925830" y="318770"/>
                    <a:pt x="915670" y="300990"/>
                    <a:pt x="915670" y="285750"/>
                  </a:cubicBezTo>
                  <a:cubicBezTo>
                    <a:pt x="915670" y="267970"/>
                    <a:pt x="928370" y="241300"/>
                    <a:pt x="941070" y="229870"/>
                  </a:cubicBezTo>
                  <a:cubicBezTo>
                    <a:pt x="952500" y="219710"/>
                    <a:pt x="961390" y="218440"/>
                    <a:pt x="985520" y="215900"/>
                  </a:cubicBezTo>
                  <a:cubicBezTo>
                    <a:pt x="1097280" y="208280"/>
                    <a:pt x="1821180" y="318770"/>
                    <a:pt x="1918970" y="363220"/>
                  </a:cubicBezTo>
                  <a:cubicBezTo>
                    <a:pt x="1939290" y="373380"/>
                    <a:pt x="1945640" y="379730"/>
                    <a:pt x="1951990" y="391160"/>
                  </a:cubicBezTo>
                  <a:cubicBezTo>
                    <a:pt x="1958340" y="403860"/>
                    <a:pt x="1960880" y="421640"/>
                    <a:pt x="1957070" y="435610"/>
                  </a:cubicBezTo>
                  <a:cubicBezTo>
                    <a:pt x="1954530" y="448310"/>
                    <a:pt x="1944370" y="463550"/>
                    <a:pt x="1932940" y="471170"/>
                  </a:cubicBezTo>
                  <a:cubicBezTo>
                    <a:pt x="1922780" y="478790"/>
                    <a:pt x="1894840" y="487680"/>
                    <a:pt x="1891030" y="482600"/>
                  </a:cubicBezTo>
                  <a:cubicBezTo>
                    <a:pt x="1884680" y="474980"/>
                    <a:pt x="1922780" y="401320"/>
                    <a:pt x="1931670" y="402590"/>
                  </a:cubicBezTo>
                  <a:cubicBezTo>
                    <a:pt x="1941830" y="405130"/>
                    <a:pt x="1954530" y="480060"/>
                    <a:pt x="1943100" y="510540"/>
                  </a:cubicBezTo>
                  <a:cubicBezTo>
                    <a:pt x="1932940" y="541020"/>
                    <a:pt x="1905000" y="561340"/>
                    <a:pt x="1868170" y="585470"/>
                  </a:cubicBezTo>
                  <a:cubicBezTo>
                    <a:pt x="1804670" y="628650"/>
                    <a:pt x="1631950" y="709930"/>
                    <a:pt x="1570990" y="711200"/>
                  </a:cubicBezTo>
                  <a:cubicBezTo>
                    <a:pt x="1544320" y="712470"/>
                    <a:pt x="1525270" y="702310"/>
                    <a:pt x="1512570" y="689610"/>
                  </a:cubicBezTo>
                  <a:cubicBezTo>
                    <a:pt x="1501140" y="678180"/>
                    <a:pt x="1494790" y="660400"/>
                    <a:pt x="1494790" y="645160"/>
                  </a:cubicBezTo>
                  <a:cubicBezTo>
                    <a:pt x="1494790" y="629920"/>
                    <a:pt x="1503680" y="610870"/>
                    <a:pt x="1511300" y="599440"/>
                  </a:cubicBezTo>
                  <a:cubicBezTo>
                    <a:pt x="1518920" y="590550"/>
                    <a:pt x="1522730" y="586740"/>
                    <a:pt x="1537970" y="581660"/>
                  </a:cubicBezTo>
                  <a:cubicBezTo>
                    <a:pt x="1586230" y="563880"/>
                    <a:pt x="1789430" y="541020"/>
                    <a:pt x="1873250" y="557530"/>
                  </a:cubicBezTo>
                  <a:cubicBezTo>
                    <a:pt x="1927860" y="567690"/>
                    <a:pt x="1982470" y="588010"/>
                    <a:pt x="2001520" y="619760"/>
                  </a:cubicBezTo>
                  <a:cubicBezTo>
                    <a:pt x="2019300" y="647700"/>
                    <a:pt x="2011680" y="704850"/>
                    <a:pt x="1997710" y="730250"/>
                  </a:cubicBezTo>
                  <a:cubicBezTo>
                    <a:pt x="1986280" y="751840"/>
                    <a:pt x="1959610" y="767080"/>
                    <a:pt x="1940560" y="770890"/>
                  </a:cubicBezTo>
                  <a:cubicBezTo>
                    <a:pt x="1922780" y="773430"/>
                    <a:pt x="1902460" y="767080"/>
                    <a:pt x="1888490" y="758190"/>
                  </a:cubicBezTo>
                  <a:cubicBezTo>
                    <a:pt x="1874520" y="748030"/>
                    <a:pt x="1863090" y="735330"/>
                    <a:pt x="1858010" y="713740"/>
                  </a:cubicBezTo>
                  <a:cubicBezTo>
                    <a:pt x="1850390" y="674370"/>
                    <a:pt x="1874520" y="563880"/>
                    <a:pt x="1893570" y="525780"/>
                  </a:cubicBezTo>
                  <a:cubicBezTo>
                    <a:pt x="1905000" y="506730"/>
                    <a:pt x="1916430" y="495300"/>
                    <a:pt x="1931670" y="487680"/>
                  </a:cubicBezTo>
                  <a:cubicBezTo>
                    <a:pt x="1948180" y="481330"/>
                    <a:pt x="1969770" y="478790"/>
                    <a:pt x="1986280" y="483870"/>
                  </a:cubicBezTo>
                  <a:cubicBezTo>
                    <a:pt x="2002790" y="488950"/>
                    <a:pt x="2020570" y="502920"/>
                    <a:pt x="2029460" y="518160"/>
                  </a:cubicBezTo>
                  <a:cubicBezTo>
                    <a:pt x="2038350" y="532130"/>
                    <a:pt x="2040890" y="570230"/>
                    <a:pt x="2039620" y="571500"/>
                  </a:cubicBezTo>
                  <a:cubicBezTo>
                    <a:pt x="2037080" y="571500"/>
                    <a:pt x="2001520" y="501650"/>
                    <a:pt x="2009140" y="495300"/>
                  </a:cubicBezTo>
                  <a:cubicBezTo>
                    <a:pt x="2021840" y="485140"/>
                    <a:pt x="2150110" y="605790"/>
                    <a:pt x="2171700" y="593090"/>
                  </a:cubicBezTo>
                  <a:cubicBezTo>
                    <a:pt x="2186940" y="584200"/>
                    <a:pt x="2166620" y="539750"/>
                    <a:pt x="2167890" y="500380"/>
                  </a:cubicBezTo>
                  <a:cubicBezTo>
                    <a:pt x="2169160" y="427990"/>
                    <a:pt x="2181860" y="248920"/>
                    <a:pt x="2197100" y="199390"/>
                  </a:cubicBezTo>
                  <a:cubicBezTo>
                    <a:pt x="2202180" y="180340"/>
                    <a:pt x="2207260" y="173990"/>
                    <a:pt x="2216150" y="163830"/>
                  </a:cubicBezTo>
                  <a:cubicBezTo>
                    <a:pt x="2225040" y="154940"/>
                    <a:pt x="2236470" y="146050"/>
                    <a:pt x="2249170" y="142240"/>
                  </a:cubicBezTo>
                  <a:cubicBezTo>
                    <a:pt x="2265680" y="137160"/>
                    <a:pt x="2292350" y="137160"/>
                    <a:pt x="2308860" y="143510"/>
                  </a:cubicBezTo>
                  <a:cubicBezTo>
                    <a:pt x="2321560" y="147320"/>
                    <a:pt x="2332990" y="156210"/>
                    <a:pt x="2340610" y="166370"/>
                  </a:cubicBezTo>
                  <a:cubicBezTo>
                    <a:pt x="2349500" y="176530"/>
                    <a:pt x="2353310" y="182880"/>
                    <a:pt x="2358390" y="201930"/>
                  </a:cubicBezTo>
                  <a:cubicBezTo>
                    <a:pt x="2373630" y="257810"/>
                    <a:pt x="2379980" y="462280"/>
                    <a:pt x="2382520" y="558800"/>
                  </a:cubicBezTo>
                  <a:cubicBezTo>
                    <a:pt x="2383790" y="626110"/>
                    <a:pt x="2395220" y="689610"/>
                    <a:pt x="2378710" y="728980"/>
                  </a:cubicBezTo>
                  <a:cubicBezTo>
                    <a:pt x="2366010" y="755650"/>
                    <a:pt x="2340610" y="777240"/>
                    <a:pt x="2319020" y="784860"/>
                  </a:cubicBezTo>
                  <a:cubicBezTo>
                    <a:pt x="2301240" y="791210"/>
                    <a:pt x="2279650" y="788670"/>
                    <a:pt x="2264410" y="782320"/>
                  </a:cubicBezTo>
                  <a:cubicBezTo>
                    <a:pt x="2247900" y="775970"/>
                    <a:pt x="2230120" y="763270"/>
                    <a:pt x="2221230" y="745490"/>
                  </a:cubicBezTo>
                  <a:cubicBezTo>
                    <a:pt x="2211070" y="726440"/>
                    <a:pt x="2209800" y="685800"/>
                    <a:pt x="2217420" y="664210"/>
                  </a:cubicBezTo>
                  <a:cubicBezTo>
                    <a:pt x="2223770" y="647700"/>
                    <a:pt x="2240280" y="632460"/>
                    <a:pt x="2255520" y="624840"/>
                  </a:cubicBezTo>
                  <a:cubicBezTo>
                    <a:pt x="2270760" y="615950"/>
                    <a:pt x="2292350" y="610870"/>
                    <a:pt x="2310130" y="615950"/>
                  </a:cubicBezTo>
                  <a:cubicBezTo>
                    <a:pt x="2331720" y="621030"/>
                    <a:pt x="2364740" y="642620"/>
                    <a:pt x="2374900" y="664210"/>
                  </a:cubicBezTo>
                  <a:cubicBezTo>
                    <a:pt x="2385060" y="687070"/>
                    <a:pt x="2379980" y="726440"/>
                    <a:pt x="2369820" y="745490"/>
                  </a:cubicBezTo>
                  <a:cubicBezTo>
                    <a:pt x="2362200" y="763270"/>
                    <a:pt x="2344420" y="775970"/>
                    <a:pt x="2327910" y="782320"/>
                  </a:cubicBezTo>
                  <a:cubicBezTo>
                    <a:pt x="2311400" y="788670"/>
                    <a:pt x="2289810" y="789940"/>
                    <a:pt x="2273300" y="784860"/>
                  </a:cubicBezTo>
                  <a:cubicBezTo>
                    <a:pt x="2255520" y="779780"/>
                    <a:pt x="2237740" y="768350"/>
                    <a:pt x="2226310" y="754380"/>
                  </a:cubicBezTo>
                  <a:cubicBezTo>
                    <a:pt x="2216150" y="740410"/>
                    <a:pt x="2212340" y="725170"/>
                    <a:pt x="2208530" y="701040"/>
                  </a:cubicBezTo>
                  <a:cubicBezTo>
                    <a:pt x="2202180" y="651510"/>
                    <a:pt x="2219960" y="527050"/>
                    <a:pt x="2213610" y="471170"/>
                  </a:cubicBezTo>
                  <a:cubicBezTo>
                    <a:pt x="2209800" y="436880"/>
                    <a:pt x="2197100" y="425450"/>
                    <a:pt x="2193290" y="392430"/>
                  </a:cubicBezTo>
                  <a:cubicBezTo>
                    <a:pt x="2188210" y="339090"/>
                    <a:pt x="2184400" y="220980"/>
                    <a:pt x="2204720" y="180340"/>
                  </a:cubicBezTo>
                  <a:cubicBezTo>
                    <a:pt x="2214880" y="158750"/>
                    <a:pt x="2231390" y="148590"/>
                    <a:pt x="2249170" y="142240"/>
                  </a:cubicBezTo>
                  <a:cubicBezTo>
                    <a:pt x="2266950" y="135890"/>
                    <a:pt x="2292350" y="137160"/>
                    <a:pt x="2308860" y="143510"/>
                  </a:cubicBezTo>
                  <a:cubicBezTo>
                    <a:pt x="2321560" y="147320"/>
                    <a:pt x="2332990" y="156210"/>
                    <a:pt x="2340610" y="166370"/>
                  </a:cubicBezTo>
                  <a:cubicBezTo>
                    <a:pt x="2349500" y="176530"/>
                    <a:pt x="2355850" y="186690"/>
                    <a:pt x="2358390" y="201930"/>
                  </a:cubicBezTo>
                  <a:cubicBezTo>
                    <a:pt x="2363470" y="224790"/>
                    <a:pt x="2360930" y="252730"/>
                    <a:pt x="2358390" y="290830"/>
                  </a:cubicBezTo>
                  <a:cubicBezTo>
                    <a:pt x="2353310" y="354330"/>
                    <a:pt x="2341880" y="480060"/>
                    <a:pt x="2320290" y="552450"/>
                  </a:cubicBezTo>
                  <a:cubicBezTo>
                    <a:pt x="2302510" y="607060"/>
                    <a:pt x="2288540" y="660400"/>
                    <a:pt x="2252980" y="690880"/>
                  </a:cubicBezTo>
                  <a:cubicBezTo>
                    <a:pt x="2216150" y="720090"/>
                    <a:pt x="2153920" y="737870"/>
                    <a:pt x="2104390" y="731520"/>
                  </a:cubicBezTo>
                  <a:cubicBezTo>
                    <a:pt x="2047240" y="723900"/>
                    <a:pt x="1967230" y="666750"/>
                    <a:pt x="1931670" y="628650"/>
                  </a:cubicBezTo>
                  <a:cubicBezTo>
                    <a:pt x="1907540" y="603250"/>
                    <a:pt x="1887220" y="567690"/>
                    <a:pt x="1888490" y="543560"/>
                  </a:cubicBezTo>
                  <a:cubicBezTo>
                    <a:pt x="1888490" y="525780"/>
                    <a:pt x="1905000" y="508000"/>
                    <a:pt x="1916430" y="497840"/>
                  </a:cubicBezTo>
                  <a:cubicBezTo>
                    <a:pt x="1926590" y="488950"/>
                    <a:pt x="1936750" y="483870"/>
                    <a:pt x="1949450" y="482600"/>
                  </a:cubicBezTo>
                  <a:cubicBezTo>
                    <a:pt x="1965960" y="480060"/>
                    <a:pt x="1988820" y="481330"/>
                    <a:pt x="2004060" y="491490"/>
                  </a:cubicBezTo>
                  <a:cubicBezTo>
                    <a:pt x="2020570" y="502920"/>
                    <a:pt x="2035810" y="525780"/>
                    <a:pt x="2040890" y="552450"/>
                  </a:cubicBezTo>
                  <a:cubicBezTo>
                    <a:pt x="2047240" y="595630"/>
                    <a:pt x="2021840" y="694690"/>
                    <a:pt x="1997710" y="730250"/>
                  </a:cubicBezTo>
                  <a:cubicBezTo>
                    <a:pt x="1982470" y="753110"/>
                    <a:pt x="1960880" y="768350"/>
                    <a:pt x="1940560" y="770890"/>
                  </a:cubicBezTo>
                  <a:cubicBezTo>
                    <a:pt x="1920240" y="773430"/>
                    <a:pt x="1888490" y="760730"/>
                    <a:pt x="1874520" y="745490"/>
                  </a:cubicBezTo>
                  <a:cubicBezTo>
                    <a:pt x="1861820" y="730250"/>
                    <a:pt x="1850390" y="684530"/>
                    <a:pt x="1858010" y="678180"/>
                  </a:cubicBezTo>
                  <a:cubicBezTo>
                    <a:pt x="1864360" y="673100"/>
                    <a:pt x="1908810" y="694690"/>
                    <a:pt x="1907540" y="701040"/>
                  </a:cubicBezTo>
                  <a:cubicBezTo>
                    <a:pt x="1905000" y="715010"/>
                    <a:pt x="1614170" y="725170"/>
                    <a:pt x="1554480" y="711200"/>
                  </a:cubicBezTo>
                  <a:cubicBezTo>
                    <a:pt x="1532890" y="706120"/>
                    <a:pt x="1522730" y="701040"/>
                    <a:pt x="1512570" y="689610"/>
                  </a:cubicBezTo>
                  <a:cubicBezTo>
                    <a:pt x="1502410" y="678180"/>
                    <a:pt x="1494790" y="660400"/>
                    <a:pt x="1494790" y="645160"/>
                  </a:cubicBezTo>
                  <a:cubicBezTo>
                    <a:pt x="1494790" y="629920"/>
                    <a:pt x="1503680" y="610870"/>
                    <a:pt x="1511300" y="599440"/>
                  </a:cubicBezTo>
                  <a:cubicBezTo>
                    <a:pt x="1518920" y="590550"/>
                    <a:pt x="1524000" y="589280"/>
                    <a:pt x="1537970" y="581660"/>
                  </a:cubicBezTo>
                  <a:cubicBezTo>
                    <a:pt x="1584960" y="557530"/>
                    <a:pt x="1798320" y="520700"/>
                    <a:pt x="1854200" y="468630"/>
                  </a:cubicBezTo>
                  <a:cubicBezTo>
                    <a:pt x="1888490" y="438150"/>
                    <a:pt x="1889760" y="367030"/>
                    <a:pt x="1903730" y="359410"/>
                  </a:cubicBezTo>
                  <a:cubicBezTo>
                    <a:pt x="1908810" y="356870"/>
                    <a:pt x="1913890" y="360680"/>
                    <a:pt x="1918970" y="363220"/>
                  </a:cubicBezTo>
                  <a:cubicBezTo>
                    <a:pt x="1927860" y="368300"/>
                    <a:pt x="1945640" y="379730"/>
                    <a:pt x="1951990" y="391160"/>
                  </a:cubicBezTo>
                  <a:cubicBezTo>
                    <a:pt x="1958340" y="403860"/>
                    <a:pt x="1960880" y="421640"/>
                    <a:pt x="1957070" y="435610"/>
                  </a:cubicBezTo>
                  <a:cubicBezTo>
                    <a:pt x="1954530" y="448310"/>
                    <a:pt x="1944370" y="463550"/>
                    <a:pt x="1932940" y="471170"/>
                  </a:cubicBezTo>
                  <a:cubicBezTo>
                    <a:pt x="1922780" y="478790"/>
                    <a:pt x="1913890" y="481330"/>
                    <a:pt x="1891030" y="482600"/>
                  </a:cubicBezTo>
                  <a:cubicBezTo>
                    <a:pt x="1804670" y="486410"/>
                    <a:pt x="1416050" y="402590"/>
                    <a:pt x="1263650" y="383540"/>
                  </a:cubicBezTo>
                  <a:cubicBezTo>
                    <a:pt x="1177290" y="373380"/>
                    <a:pt x="1115060" y="374650"/>
                    <a:pt x="1059180" y="365760"/>
                  </a:cubicBezTo>
                  <a:cubicBezTo>
                    <a:pt x="1019810" y="360680"/>
                    <a:pt x="985520" y="355600"/>
                    <a:pt x="961390" y="344170"/>
                  </a:cubicBezTo>
                  <a:cubicBezTo>
                    <a:pt x="944880" y="336550"/>
                    <a:pt x="932180" y="327660"/>
                    <a:pt x="924560" y="316230"/>
                  </a:cubicBezTo>
                  <a:cubicBezTo>
                    <a:pt x="916940" y="303530"/>
                    <a:pt x="914400" y="283210"/>
                    <a:pt x="916940" y="269240"/>
                  </a:cubicBezTo>
                  <a:cubicBezTo>
                    <a:pt x="918210" y="259080"/>
                    <a:pt x="922020" y="248920"/>
                    <a:pt x="929640" y="241300"/>
                  </a:cubicBezTo>
                  <a:cubicBezTo>
                    <a:pt x="941070" y="229870"/>
                    <a:pt x="958850" y="220980"/>
                    <a:pt x="985520" y="215900"/>
                  </a:cubicBezTo>
                  <a:cubicBezTo>
                    <a:pt x="1045210" y="207010"/>
                    <a:pt x="1198880" y="245110"/>
                    <a:pt x="1286510" y="246380"/>
                  </a:cubicBezTo>
                  <a:cubicBezTo>
                    <a:pt x="1356360" y="247650"/>
                    <a:pt x="1432560" y="223520"/>
                    <a:pt x="1474470" y="236220"/>
                  </a:cubicBezTo>
                  <a:cubicBezTo>
                    <a:pt x="1498600" y="243840"/>
                    <a:pt x="1516380" y="257810"/>
                    <a:pt x="1524000" y="275590"/>
                  </a:cubicBezTo>
                  <a:cubicBezTo>
                    <a:pt x="1531620" y="292100"/>
                    <a:pt x="1527810" y="323850"/>
                    <a:pt x="1521460" y="339090"/>
                  </a:cubicBezTo>
                  <a:cubicBezTo>
                    <a:pt x="1516380" y="349250"/>
                    <a:pt x="1507490" y="356870"/>
                    <a:pt x="1498600" y="361950"/>
                  </a:cubicBezTo>
                  <a:cubicBezTo>
                    <a:pt x="1485900" y="368300"/>
                    <a:pt x="1473200" y="370840"/>
                    <a:pt x="1450340" y="370840"/>
                  </a:cubicBezTo>
                  <a:cubicBezTo>
                    <a:pt x="1395730" y="369570"/>
                    <a:pt x="1240790" y="330200"/>
                    <a:pt x="1170940" y="302260"/>
                  </a:cubicBezTo>
                  <a:cubicBezTo>
                    <a:pt x="1126490" y="283210"/>
                    <a:pt x="1097280" y="251460"/>
                    <a:pt x="1065530" y="240030"/>
                  </a:cubicBezTo>
                  <a:cubicBezTo>
                    <a:pt x="1042670" y="232410"/>
                    <a:pt x="1017270" y="241300"/>
                    <a:pt x="1002030" y="231140"/>
                  </a:cubicBezTo>
                  <a:cubicBezTo>
                    <a:pt x="989330" y="223520"/>
                    <a:pt x="979170" y="205740"/>
                    <a:pt x="975360" y="191770"/>
                  </a:cubicBezTo>
                  <a:cubicBezTo>
                    <a:pt x="971550" y="176530"/>
                    <a:pt x="975360" y="156210"/>
                    <a:pt x="981710" y="143510"/>
                  </a:cubicBezTo>
                  <a:cubicBezTo>
                    <a:pt x="986790" y="133350"/>
                    <a:pt x="993140" y="127000"/>
                    <a:pt x="1003300" y="119380"/>
                  </a:cubicBezTo>
                  <a:cubicBezTo>
                    <a:pt x="1022350" y="105410"/>
                    <a:pt x="1051560" y="88900"/>
                    <a:pt x="1088390" y="80010"/>
                  </a:cubicBezTo>
                  <a:cubicBezTo>
                    <a:pt x="1149350" y="67310"/>
                    <a:pt x="1249680" y="74930"/>
                    <a:pt x="1339850" y="81280"/>
                  </a:cubicBezTo>
                  <a:cubicBezTo>
                    <a:pt x="1446530" y="88900"/>
                    <a:pt x="1606550" y="85090"/>
                    <a:pt x="1687830" y="128270"/>
                  </a:cubicBezTo>
                  <a:cubicBezTo>
                    <a:pt x="1744980" y="160020"/>
                    <a:pt x="1809750" y="226060"/>
                    <a:pt x="1807210" y="265430"/>
                  </a:cubicBezTo>
                  <a:cubicBezTo>
                    <a:pt x="1804670" y="299720"/>
                    <a:pt x="1750060" y="337820"/>
                    <a:pt x="1708150" y="354330"/>
                  </a:cubicBezTo>
                  <a:cubicBezTo>
                    <a:pt x="1658620" y="373380"/>
                    <a:pt x="1578610" y="374650"/>
                    <a:pt x="1524000" y="358140"/>
                  </a:cubicBezTo>
                  <a:cubicBezTo>
                    <a:pt x="1471930" y="342900"/>
                    <a:pt x="1389380" y="288290"/>
                    <a:pt x="1386840" y="261620"/>
                  </a:cubicBezTo>
                  <a:cubicBezTo>
                    <a:pt x="1384300" y="246380"/>
                    <a:pt x="1407160" y="228600"/>
                    <a:pt x="1422400" y="220980"/>
                  </a:cubicBezTo>
                  <a:cubicBezTo>
                    <a:pt x="1436370" y="213360"/>
                    <a:pt x="1457960" y="209550"/>
                    <a:pt x="1474470" y="214630"/>
                  </a:cubicBezTo>
                  <a:cubicBezTo>
                    <a:pt x="1493520" y="220980"/>
                    <a:pt x="1518920" y="243840"/>
                    <a:pt x="1527810" y="261620"/>
                  </a:cubicBezTo>
                  <a:cubicBezTo>
                    <a:pt x="1534160" y="275590"/>
                    <a:pt x="1534160" y="288290"/>
                    <a:pt x="1531620" y="306070"/>
                  </a:cubicBezTo>
                  <a:cubicBezTo>
                    <a:pt x="1527810" y="334010"/>
                    <a:pt x="1504950" y="382270"/>
                    <a:pt x="1485900" y="411480"/>
                  </a:cubicBezTo>
                  <a:cubicBezTo>
                    <a:pt x="1470660" y="435610"/>
                    <a:pt x="1456690" y="454660"/>
                    <a:pt x="1432560" y="473710"/>
                  </a:cubicBezTo>
                  <a:cubicBezTo>
                    <a:pt x="1402080" y="496570"/>
                    <a:pt x="1348740" y="528320"/>
                    <a:pt x="1314450" y="534670"/>
                  </a:cubicBezTo>
                  <a:cubicBezTo>
                    <a:pt x="1290320" y="538480"/>
                    <a:pt x="1264920" y="537210"/>
                    <a:pt x="1248410" y="525780"/>
                  </a:cubicBezTo>
                  <a:cubicBezTo>
                    <a:pt x="1233170" y="515620"/>
                    <a:pt x="1217930" y="487680"/>
                    <a:pt x="1217930" y="467360"/>
                  </a:cubicBezTo>
                  <a:cubicBezTo>
                    <a:pt x="1217930" y="448310"/>
                    <a:pt x="1229360" y="426720"/>
                    <a:pt x="1248410" y="408940"/>
                  </a:cubicBezTo>
                  <a:cubicBezTo>
                    <a:pt x="1280160" y="379730"/>
                    <a:pt x="1360170" y="353060"/>
                    <a:pt x="1418590" y="335280"/>
                  </a:cubicBezTo>
                  <a:cubicBezTo>
                    <a:pt x="1473200" y="317500"/>
                    <a:pt x="1534160" y="307340"/>
                    <a:pt x="1586230" y="300990"/>
                  </a:cubicBezTo>
                  <a:cubicBezTo>
                    <a:pt x="1633220" y="295910"/>
                    <a:pt x="1684020" y="284480"/>
                    <a:pt x="1718310" y="298450"/>
                  </a:cubicBezTo>
                  <a:cubicBezTo>
                    <a:pt x="1746250" y="311150"/>
                    <a:pt x="1776730" y="342900"/>
                    <a:pt x="1781810" y="372110"/>
                  </a:cubicBezTo>
                  <a:cubicBezTo>
                    <a:pt x="1786890" y="405130"/>
                    <a:pt x="1765300" y="466090"/>
                    <a:pt x="1736090" y="487680"/>
                  </a:cubicBezTo>
                  <a:cubicBezTo>
                    <a:pt x="1706880" y="510540"/>
                    <a:pt x="1645920" y="513080"/>
                    <a:pt x="1602740" y="504190"/>
                  </a:cubicBezTo>
                  <a:cubicBezTo>
                    <a:pt x="1558290" y="495300"/>
                    <a:pt x="1494790" y="463550"/>
                    <a:pt x="1474470" y="429260"/>
                  </a:cubicBezTo>
                  <a:cubicBezTo>
                    <a:pt x="1456690" y="398780"/>
                    <a:pt x="1460500" y="344170"/>
                    <a:pt x="1474470" y="313690"/>
                  </a:cubicBezTo>
                  <a:cubicBezTo>
                    <a:pt x="1488440" y="285750"/>
                    <a:pt x="1524000" y="265430"/>
                    <a:pt x="1550670" y="248920"/>
                  </a:cubicBezTo>
                  <a:cubicBezTo>
                    <a:pt x="1574800" y="233680"/>
                    <a:pt x="1596390" y="222250"/>
                    <a:pt x="1625600" y="213360"/>
                  </a:cubicBezTo>
                  <a:cubicBezTo>
                    <a:pt x="1661160" y="203200"/>
                    <a:pt x="1705610" y="196850"/>
                    <a:pt x="1746250" y="194310"/>
                  </a:cubicBezTo>
                  <a:cubicBezTo>
                    <a:pt x="1788160" y="191770"/>
                    <a:pt x="1831340" y="194310"/>
                    <a:pt x="1874520" y="200660"/>
                  </a:cubicBezTo>
                  <a:cubicBezTo>
                    <a:pt x="1920240" y="205740"/>
                    <a:pt x="1974850" y="212090"/>
                    <a:pt x="2012950" y="229870"/>
                  </a:cubicBezTo>
                  <a:cubicBezTo>
                    <a:pt x="2043430" y="243840"/>
                    <a:pt x="2058670" y="259080"/>
                    <a:pt x="2086610" y="288290"/>
                  </a:cubicBezTo>
                  <a:cubicBezTo>
                    <a:pt x="2136140" y="339090"/>
                    <a:pt x="2228850" y="463550"/>
                    <a:pt x="2265680" y="525780"/>
                  </a:cubicBezTo>
                  <a:cubicBezTo>
                    <a:pt x="2287270" y="562610"/>
                    <a:pt x="2315210" y="605790"/>
                    <a:pt x="2305050" y="618490"/>
                  </a:cubicBezTo>
                  <a:cubicBezTo>
                    <a:pt x="2292350" y="633730"/>
                    <a:pt x="2200910" y="623570"/>
                    <a:pt x="2180590" y="596900"/>
                  </a:cubicBezTo>
                  <a:cubicBezTo>
                    <a:pt x="2157730" y="566420"/>
                    <a:pt x="2195830" y="488950"/>
                    <a:pt x="2198370" y="429260"/>
                  </a:cubicBezTo>
                  <a:cubicBezTo>
                    <a:pt x="2203450" y="358140"/>
                    <a:pt x="2165350" y="237490"/>
                    <a:pt x="2199640" y="199390"/>
                  </a:cubicBezTo>
                  <a:cubicBezTo>
                    <a:pt x="2227580" y="167640"/>
                    <a:pt x="2343150" y="167640"/>
                    <a:pt x="2354580" y="184150"/>
                  </a:cubicBezTo>
                  <a:cubicBezTo>
                    <a:pt x="2363470" y="195580"/>
                    <a:pt x="2340610" y="236220"/>
                    <a:pt x="2324100" y="250190"/>
                  </a:cubicBezTo>
                  <a:cubicBezTo>
                    <a:pt x="2311400" y="261620"/>
                    <a:pt x="2288540" y="266700"/>
                    <a:pt x="2272030" y="265430"/>
                  </a:cubicBezTo>
                  <a:cubicBezTo>
                    <a:pt x="2254250" y="264160"/>
                    <a:pt x="2233930" y="255270"/>
                    <a:pt x="2221230" y="242570"/>
                  </a:cubicBezTo>
                  <a:cubicBezTo>
                    <a:pt x="2209800" y="229870"/>
                    <a:pt x="2193290" y="203200"/>
                    <a:pt x="2199640" y="191770"/>
                  </a:cubicBezTo>
                  <a:cubicBezTo>
                    <a:pt x="2211070" y="172720"/>
                    <a:pt x="2343150" y="166370"/>
                    <a:pt x="2355850" y="185420"/>
                  </a:cubicBezTo>
                  <a:cubicBezTo>
                    <a:pt x="2363470" y="198120"/>
                    <a:pt x="2341880" y="237490"/>
                    <a:pt x="2324100" y="251460"/>
                  </a:cubicBezTo>
                  <a:cubicBezTo>
                    <a:pt x="2307590" y="264160"/>
                    <a:pt x="2273300" y="270510"/>
                    <a:pt x="2252980" y="262890"/>
                  </a:cubicBezTo>
                  <a:cubicBezTo>
                    <a:pt x="2232660" y="256540"/>
                    <a:pt x="2208530" y="231140"/>
                    <a:pt x="2202180" y="210820"/>
                  </a:cubicBezTo>
                  <a:cubicBezTo>
                    <a:pt x="2195830" y="191770"/>
                    <a:pt x="2203450" y="149860"/>
                    <a:pt x="2214880" y="144780"/>
                  </a:cubicBezTo>
                  <a:cubicBezTo>
                    <a:pt x="2230120" y="138430"/>
                    <a:pt x="2283460" y="166370"/>
                    <a:pt x="2292350" y="195580"/>
                  </a:cubicBezTo>
                  <a:cubicBezTo>
                    <a:pt x="2308860" y="247650"/>
                    <a:pt x="2219960" y="406400"/>
                    <a:pt x="2184400" y="464820"/>
                  </a:cubicBezTo>
                  <a:cubicBezTo>
                    <a:pt x="2165350" y="496570"/>
                    <a:pt x="2136140" y="508000"/>
                    <a:pt x="2125980" y="530860"/>
                  </a:cubicBezTo>
                  <a:cubicBezTo>
                    <a:pt x="2118360" y="548640"/>
                    <a:pt x="2125980" y="568960"/>
                    <a:pt x="2119630" y="582930"/>
                  </a:cubicBezTo>
                  <a:cubicBezTo>
                    <a:pt x="2115820" y="594360"/>
                    <a:pt x="2108200" y="603250"/>
                    <a:pt x="2096770" y="609600"/>
                  </a:cubicBezTo>
                  <a:cubicBezTo>
                    <a:pt x="2081530" y="618490"/>
                    <a:pt x="2047240" y="624840"/>
                    <a:pt x="2029460" y="618490"/>
                  </a:cubicBezTo>
                  <a:cubicBezTo>
                    <a:pt x="2012950" y="614680"/>
                    <a:pt x="1998980" y="603250"/>
                    <a:pt x="1988820" y="584200"/>
                  </a:cubicBezTo>
                  <a:cubicBezTo>
                    <a:pt x="1972310" y="553720"/>
                    <a:pt x="1971040" y="490220"/>
                    <a:pt x="1967230" y="431800"/>
                  </a:cubicBezTo>
                  <a:cubicBezTo>
                    <a:pt x="1960880" y="355600"/>
                    <a:pt x="1954530" y="217170"/>
                    <a:pt x="1965960" y="166370"/>
                  </a:cubicBezTo>
                  <a:cubicBezTo>
                    <a:pt x="1969770" y="143510"/>
                    <a:pt x="1976120" y="130810"/>
                    <a:pt x="1986280" y="120650"/>
                  </a:cubicBezTo>
                  <a:cubicBezTo>
                    <a:pt x="1997710" y="109220"/>
                    <a:pt x="2018030" y="100330"/>
                    <a:pt x="2033270" y="99060"/>
                  </a:cubicBezTo>
                  <a:cubicBezTo>
                    <a:pt x="2049780" y="99060"/>
                    <a:pt x="2068830" y="105410"/>
                    <a:pt x="2081530" y="115570"/>
                  </a:cubicBezTo>
                  <a:cubicBezTo>
                    <a:pt x="2094230" y="125730"/>
                    <a:pt x="2103120" y="135890"/>
                    <a:pt x="2108200" y="158750"/>
                  </a:cubicBezTo>
                  <a:cubicBezTo>
                    <a:pt x="2122170" y="227330"/>
                    <a:pt x="2085340" y="525780"/>
                    <a:pt x="2058670" y="591820"/>
                  </a:cubicBezTo>
                  <a:cubicBezTo>
                    <a:pt x="2049780" y="614680"/>
                    <a:pt x="2039620" y="623570"/>
                    <a:pt x="2028190" y="631190"/>
                  </a:cubicBezTo>
                  <a:cubicBezTo>
                    <a:pt x="2018030" y="638810"/>
                    <a:pt x="2006600" y="641350"/>
                    <a:pt x="1995170" y="641350"/>
                  </a:cubicBezTo>
                  <a:cubicBezTo>
                    <a:pt x="1985010" y="642620"/>
                    <a:pt x="1972310" y="641350"/>
                    <a:pt x="1962150" y="636270"/>
                  </a:cubicBezTo>
                  <a:cubicBezTo>
                    <a:pt x="1949450" y="628650"/>
                    <a:pt x="1927860" y="599440"/>
                    <a:pt x="1926590" y="600710"/>
                  </a:cubicBezTo>
                  <a:cubicBezTo>
                    <a:pt x="1925320" y="600710"/>
                    <a:pt x="1934210" y="614680"/>
                    <a:pt x="1934210" y="614680"/>
                  </a:cubicBezTo>
                  <a:cubicBezTo>
                    <a:pt x="1934210" y="614680"/>
                    <a:pt x="1889760" y="546100"/>
                    <a:pt x="1871980" y="508000"/>
                  </a:cubicBezTo>
                  <a:cubicBezTo>
                    <a:pt x="1854200" y="467360"/>
                    <a:pt x="1840230" y="421640"/>
                    <a:pt x="1831340" y="378460"/>
                  </a:cubicBezTo>
                  <a:cubicBezTo>
                    <a:pt x="1822450" y="335280"/>
                    <a:pt x="1821180" y="295910"/>
                    <a:pt x="1818640" y="248920"/>
                  </a:cubicBezTo>
                  <a:cubicBezTo>
                    <a:pt x="1816100" y="189230"/>
                    <a:pt x="1804670" y="91440"/>
                    <a:pt x="1819910" y="52070"/>
                  </a:cubicBezTo>
                  <a:cubicBezTo>
                    <a:pt x="1827530" y="31750"/>
                    <a:pt x="1840230" y="20320"/>
                    <a:pt x="1854200" y="12700"/>
                  </a:cubicBezTo>
                  <a:cubicBezTo>
                    <a:pt x="1869440" y="3810"/>
                    <a:pt x="1892300" y="1270"/>
                    <a:pt x="1907540" y="5080"/>
                  </a:cubicBezTo>
                  <a:cubicBezTo>
                    <a:pt x="1924050" y="10160"/>
                    <a:pt x="1941830" y="24130"/>
                    <a:pt x="1951990" y="35560"/>
                  </a:cubicBezTo>
                  <a:cubicBezTo>
                    <a:pt x="1959610" y="45720"/>
                    <a:pt x="1962150" y="54610"/>
                    <a:pt x="1964690" y="69850"/>
                  </a:cubicBezTo>
                  <a:cubicBezTo>
                    <a:pt x="1968500" y="101600"/>
                    <a:pt x="1957070" y="173990"/>
                    <a:pt x="1949450" y="217170"/>
                  </a:cubicBezTo>
                  <a:cubicBezTo>
                    <a:pt x="1944370" y="252730"/>
                    <a:pt x="1940560" y="274320"/>
                    <a:pt x="1929130" y="311150"/>
                  </a:cubicBezTo>
                  <a:cubicBezTo>
                    <a:pt x="1912620" y="365760"/>
                    <a:pt x="1875790" y="469900"/>
                    <a:pt x="1850390" y="508000"/>
                  </a:cubicBezTo>
                  <a:cubicBezTo>
                    <a:pt x="1836420" y="527050"/>
                    <a:pt x="1827530" y="538480"/>
                    <a:pt x="1811020" y="544830"/>
                  </a:cubicBezTo>
                  <a:cubicBezTo>
                    <a:pt x="1791970" y="551180"/>
                    <a:pt x="1758950" y="549910"/>
                    <a:pt x="1741170" y="538480"/>
                  </a:cubicBezTo>
                  <a:cubicBezTo>
                    <a:pt x="1723390" y="527050"/>
                    <a:pt x="1713230" y="505460"/>
                    <a:pt x="1706880" y="477520"/>
                  </a:cubicBezTo>
                  <a:cubicBezTo>
                    <a:pt x="1694180" y="427990"/>
                    <a:pt x="1687830" y="290830"/>
                    <a:pt x="1713230" y="256540"/>
                  </a:cubicBezTo>
                  <a:cubicBezTo>
                    <a:pt x="1727200" y="237490"/>
                    <a:pt x="1760220" y="233680"/>
                    <a:pt x="1778000" y="234950"/>
                  </a:cubicBezTo>
                  <a:cubicBezTo>
                    <a:pt x="1790700" y="234950"/>
                    <a:pt x="1800860" y="240030"/>
                    <a:pt x="1809750" y="247650"/>
                  </a:cubicBezTo>
                  <a:cubicBezTo>
                    <a:pt x="1821180" y="257810"/>
                    <a:pt x="1835150" y="275590"/>
                    <a:pt x="1837690" y="292100"/>
                  </a:cubicBezTo>
                  <a:cubicBezTo>
                    <a:pt x="1841500" y="311150"/>
                    <a:pt x="1835150" y="332740"/>
                    <a:pt x="1819910" y="356870"/>
                  </a:cubicBezTo>
                  <a:cubicBezTo>
                    <a:pt x="1786890" y="406400"/>
                    <a:pt x="1658620" y="494030"/>
                    <a:pt x="1598930" y="530860"/>
                  </a:cubicBezTo>
                  <a:cubicBezTo>
                    <a:pt x="1563370" y="553720"/>
                    <a:pt x="1537970" y="574040"/>
                    <a:pt x="1507490" y="575310"/>
                  </a:cubicBezTo>
                  <a:cubicBezTo>
                    <a:pt x="1474470" y="575310"/>
                    <a:pt x="1433830" y="552450"/>
                    <a:pt x="1405890" y="528320"/>
                  </a:cubicBezTo>
                  <a:cubicBezTo>
                    <a:pt x="1375410" y="504190"/>
                    <a:pt x="1381760" y="453390"/>
                    <a:pt x="1334770" y="427990"/>
                  </a:cubicBezTo>
                  <a:cubicBezTo>
                    <a:pt x="1212850" y="360680"/>
                    <a:pt x="571500" y="420370"/>
                    <a:pt x="494030" y="388620"/>
                  </a:cubicBezTo>
                  <a:cubicBezTo>
                    <a:pt x="480060" y="382270"/>
                    <a:pt x="477520" y="378460"/>
                    <a:pt x="472440" y="369570"/>
                  </a:cubicBezTo>
                  <a:cubicBezTo>
                    <a:pt x="466090" y="358140"/>
                    <a:pt x="461010" y="339090"/>
                    <a:pt x="462280" y="327660"/>
                  </a:cubicBezTo>
                  <a:cubicBezTo>
                    <a:pt x="462280" y="317500"/>
                    <a:pt x="466090" y="307340"/>
                    <a:pt x="472440" y="299720"/>
                  </a:cubicBezTo>
                  <a:cubicBezTo>
                    <a:pt x="480060" y="289560"/>
                    <a:pt x="488950" y="280670"/>
                    <a:pt x="508000" y="274320"/>
                  </a:cubicBezTo>
                  <a:cubicBezTo>
                    <a:pt x="560070" y="257810"/>
                    <a:pt x="779780" y="255270"/>
                    <a:pt x="831850" y="271780"/>
                  </a:cubicBezTo>
                  <a:cubicBezTo>
                    <a:pt x="850900" y="279400"/>
                    <a:pt x="859790" y="287020"/>
                    <a:pt x="866140" y="299720"/>
                  </a:cubicBezTo>
                  <a:cubicBezTo>
                    <a:pt x="873760" y="311150"/>
                    <a:pt x="876300" y="330200"/>
                    <a:pt x="873760" y="342900"/>
                  </a:cubicBezTo>
                  <a:cubicBezTo>
                    <a:pt x="873760" y="353060"/>
                    <a:pt x="868680" y="361950"/>
                    <a:pt x="862330" y="369570"/>
                  </a:cubicBezTo>
                  <a:cubicBezTo>
                    <a:pt x="853440" y="378460"/>
                    <a:pt x="844550" y="387350"/>
                    <a:pt x="825500" y="392430"/>
                  </a:cubicBezTo>
                  <a:cubicBezTo>
                    <a:pt x="774700" y="403860"/>
                    <a:pt x="631190" y="384810"/>
                    <a:pt x="535940" y="375920"/>
                  </a:cubicBezTo>
                  <a:cubicBezTo>
                    <a:pt x="443230" y="368300"/>
                    <a:pt x="306070" y="361950"/>
                    <a:pt x="261620" y="340360"/>
                  </a:cubicBezTo>
                  <a:cubicBezTo>
                    <a:pt x="243840" y="332740"/>
                    <a:pt x="236220" y="322580"/>
                    <a:pt x="229870" y="312420"/>
                  </a:cubicBezTo>
                  <a:cubicBezTo>
                    <a:pt x="224790" y="303530"/>
                    <a:pt x="222250" y="293370"/>
                    <a:pt x="222250" y="283210"/>
                  </a:cubicBezTo>
                  <a:cubicBezTo>
                    <a:pt x="223520" y="271780"/>
                    <a:pt x="229870" y="254000"/>
                    <a:pt x="238760" y="243840"/>
                  </a:cubicBezTo>
                  <a:cubicBezTo>
                    <a:pt x="247650" y="233680"/>
                    <a:pt x="255270" y="227330"/>
                    <a:pt x="276860" y="223520"/>
                  </a:cubicBezTo>
                  <a:cubicBezTo>
                    <a:pt x="358140" y="210820"/>
                    <a:pt x="739140" y="294640"/>
                    <a:pt x="900430" y="317500"/>
                  </a:cubicBezTo>
                  <a:cubicBezTo>
                    <a:pt x="1004570" y="330200"/>
                    <a:pt x="1082040" y="342900"/>
                    <a:pt x="1155700" y="346710"/>
                  </a:cubicBezTo>
                  <a:cubicBezTo>
                    <a:pt x="1209040" y="350520"/>
                    <a:pt x="1266190" y="335280"/>
                    <a:pt x="1297940" y="347980"/>
                  </a:cubicBezTo>
                  <a:cubicBezTo>
                    <a:pt x="1318260" y="355600"/>
                    <a:pt x="1332230" y="373380"/>
                    <a:pt x="1338580" y="386080"/>
                  </a:cubicBezTo>
                  <a:cubicBezTo>
                    <a:pt x="1343660" y="396240"/>
                    <a:pt x="1343660" y="405130"/>
                    <a:pt x="1342390" y="415290"/>
                  </a:cubicBezTo>
                  <a:cubicBezTo>
                    <a:pt x="1339850" y="427990"/>
                    <a:pt x="1330960" y="444500"/>
                    <a:pt x="1320800" y="453390"/>
                  </a:cubicBezTo>
                  <a:cubicBezTo>
                    <a:pt x="1310640" y="462280"/>
                    <a:pt x="1301750" y="463550"/>
                    <a:pt x="1280160" y="467360"/>
                  </a:cubicBezTo>
                  <a:cubicBezTo>
                    <a:pt x="1209040" y="477520"/>
                    <a:pt x="984250" y="452120"/>
                    <a:pt x="807720" y="449580"/>
                  </a:cubicBezTo>
                  <a:cubicBezTo>
                    <a:pt x="584200" y="445770"/>
                    <a:pt x="132080" y="486410"/>
                    <a:pt x="44450" y="454660"/>
                  </a:cubicBezTo>
                  <a:cubicBezTo>
                    <a:pt x="22860" y="445770"/>
                    <a:pt x="16510" y="436880"/>
                    <a:pt x="10160" y="424180"/>
                  </a:cubicBezTo>
                  <a:cubicBezTo>
                    <a:pt x="2540" y="411480"/>
                    <a:pt x="0" y="392430"/>
                    <a:pt x="3810" y="379730"/>
                  </a:cubicBezTo>
                  <a:cubicBezTo>
                    <a:pt x="7620" y="365760"/>
                    <a:pt x="19050" y="349250"/>
                    <a:pt x="29210" y="341630"/>
                  </a:cubicBezTo>
                  <a:cubicBezTo>
                    <a:pt x="38100" y="334010"/>
                    <a:pt x="43180" y="332740"/>
                    <a:pt x="58420" y="330200"/>
                  </a:cubicBezTo>
                  <a:cubicBezTo>
                    <a:pt x="110490" y="322580"/>
                    <a:pt x="311150" y="358140"/>
                    <a:pt x="424180" y="358140"/>
                  </a:cubicBezTo>
                  <a:cubicBezTo>
                    <a:pt x="518160" y="358140"/>
                    <a:pt x="615950" y="350520"/>
                    <a:pt x="685800" y="339090"/>
                  </a:cubicBezTo>
                  <a:cubicBezTo>
                    <a:pt x="734060" y="330200"/>
                    <a:pt x="775970" y="303530"/>
                    <a:pt x="806450" y="304800"/>
                  </a:cubicBezTo>
                  <a:cubicBezTo>
                    <a:pt x="825500" y="304800"/>
                    <a:pt x="840740" y="309880"/>
                    <a:pt x="852170" y="318770"/>
                  </a:cubicBezTo>
                  <a:cubicBezTo>
                    <a:pt x="863600" y="327660"/>
                    <a:pt x="873760" y="345440"/>
                    <a:pt x="876300" y="359410"/>
                  </a:cubicBezTo>
                  <a:cubicBezTo>
                    <a:pt x="878840" y="374650"/>
                    <a:pt x="875030" y="393700"/>
                    <a:pt x="867410" y="406400"/>
                  </a:cubicBezTo>
                  <a:cubicBezTo>
                    <a:pt x="859790" y="419100"/>
                    <a:pt x="829310" y="435610"/>
                    <a:pt x="829310" y="435610"/>
                  </a:cubicBezTo>
                </a:path>
              </a:pathLst>
            </a:custGeom>
            <a:solidFill>
              <a:srgbClr val="FFFFFF"/>
            </a:solidFill>
            <a:ln cap="sq">
              <a:noFill/>
              <a:prstDash val="solid"/>
              <a:miter/>
            </a:ln>
          </p:spPr>
        </p:sp>
      </p:grpSp>
      <p:grpSp>
        <p:nvGrpSpPr>
          <p:cNvPr name="Group 9" id="9"/>
          <p:cNvGrpSpPr/>
          <p:nvPr/>
        </p:nvGrpSpPr>
        <p:grpSpPr>
          <a:xfrm rot="0">
            <a:off x="3611880" y="9571672"/>
            <a:ext cx="2079308" cy="457200"/>
            <a:chOff x="0" y="0"/>
            <a:chExt cx="2772410" cy="609600"/>
          </a:xfrm>
        </p:grpSpPr>
        <p:sp>
          <p:nvSpPr>
            <p:cNvPr name="Freeform 10" id="10"/>
            <p:cNvSpPr/>
            <p:nvPr/>
          </p:nvSpPr>
          <p:spPr>
            <a:xfrm flipH="false" flipV="false" rot="0">
              <a:off x="39370" y="33020"/>
              <a:ext cx="2684780" cy="525780"/>
            </a:xfrm>
            <a:custGeom>
              <a:avLst/>
              <a:gdLst/>
              <a:ahLst/>
              <a:cxnLst/>
              <a:rect r="r" b="b" t="t" l="l"/>
              <a:pathLst>
                <a:path h="525780" w="2684780">
                  <a:moveTo>
                    <a:pt x="97790" y="60960"/>
                  </a:moveTo>
                  <a:cubicBezTo>
                    <a:pt x="548640" y="115570"/>
                    <a:pt x="590550" y="106680"/>
                    <a:pt x="673100" y="116840"/>
                  </a:cubicBezTo>
                  <a:cubicBezTo>
                    <a:pt x="812800" y="132080"/>
                    <a:pt x="1032510" y="200660"/>
                    <a:pt x="1225550" y="218440"/>
                  </a:cubicBezTo>
                  <a:cubicBezTo>
                    <a:pt x="1433830" y="237490"/>
                    <a:pt x="1696720" y="210820"/>
                    <a:pt x="1879600" y="219710"/>
                  </a:cubicBezTo>
                  <a:cubicBezTo>
                    <a:pt x="2014220" y="227330"/>
                    <a:pt x="2114550" y="240030"/>
                    <a:pt x="2227580" y="255270"/>
                  </a:cubicBezTo>
                  <a:cubicBezTo>
                    <a:pt x="2339340" y="269240"/>
                    <a:pt x="2481580" y="285750"/>
                    <a:pt x="2555240" y="308610"/>
                  </a:cubicBezTo>
                  <a:cubicBezTo>
                    <a:pt x="2595880" y="321310"/>
                    <a:pt x="2626360" y="331470"/>
                    <a:pt x="2646680" y="351790"/>
                  </a:cubicBezTo>
                  <a:cubicBezTo>
                    <a:pt x="2663190" y="368300"/>
                    <a:pt x="2673350" y="394970"/>
                    <a:pt x="2677160" y="414020"/>
                  </a:cubicBezTo>
                  <a:cubicBezTo>
                    <a:pt x="2679700" y="427990"/>
                    <a:pt x="2679700" y="440690"/>
                    <a:pt x="2673350" y="453390"/>
                  </a:cubicBezTo>
                  <a:cubicBezTo>
                    <a:pt x="2665730" y="471170"/>
                    <a:pt x="2639060" y="499110"/>
                    <a:pt x="2618740" y="506730"/>
                  </a:cubicBezTo>
                  <a:cubicBezTo>
                    <a:pt x="2600960" y="513080"/>
                    <a:pt x="2575560" y="509270"/>
                    <a:pt x="2559050" y="502920"/>
                  </a:cubicBezTo>
                  <a:cubicBezTo>
                    <a:pt x="2546350" y="497840"/>
                    <a:pt x="2527300" y="478790"/>
                    <a:pt x="2528570" y="477520"/>
                  </a:cubicBezTo>
                  <a:cubicBezTo>
                    <a:pt x="2529840" y="476250"/>
                    <a:pt x="2600960" y="506730"/>
                    <a:pt x="2599690" y="515620"/>
                  </a:cubicBezTo>
                  <a:cubicBezTo>
                    <a:pt x="2598420" y="524510"/>
                    <a:pt x="2537460" y="525780"/>
                    <a:pt x="2499360" y="524510"/>
                  </a:cubicBezTo>
                  <a:cubicBezTo>
                    <a:pt x="2452370" y="523240"/>
                    <a:pt x="2379980" y="514350"/>
                    <a:pt x="2336800" y="497840"/>
                  </a:cubicBezTo>
                  <a:cubicBezTo>
                    <a:pt x="2305050" y="485140"/>
                    <a:pt x="2286000" y="466090"/>
                    <a:pt x="2260600" y="445770"/>
                  </a:cubicBezTo>
                  <a:cubicBezTo>
                    <a:pt x="2232660" y="425450"/>
                    <a:pt x="2199640" y="406400"/>
                    <a:pt x="2179320" y="377190"/>
                  </a:cubicBezTo>
                  <a:cubicBezTo>
                    <a:pt x="2157730" y="345440"/>
                    <a:pt x="2128520" y="287020"/>
                    <a:pt x="2141220" y="257810"/>
                  </a:cubicBezTo>
                  <a:cubicBezTo>
                    <a:pt x="2152650" y="228600"/>
                    <a:pt x="2202180" y="214630"/>
                    <a:pt x="2251710" y="203200"/>
                  </a:cubicBezTo>
                  <a:cubicBezTo>
                    <a:pt x="2334260" y="182880"/>
                    <a:pt x="2536190" y="187960"/>
                    <a:pt x="2600960" y="200660"/>
                  </a:cubicBezTo>
                  <a:cubicBezTo>
                    <a:pt x="2627630" y="204470"/>
                    <a:pt x="2641600" y="207010"/>
                    <a:pt x="2655570" y="220980"/>
                  </a:cubicBezTo>
                  <a:cubicBezTo>
                    <a:pt x="2670810" y="234950"/>
                    <a:pt x="2683510" y="269240"/>
                    <a:pt x="2682240" y="290830"/>
                  </a:cubicBezTo>
                  <a:cubicBezTo>
                    <a:pt x="2680970" y="309880"/>
                    <a:pt x="2667000" y="330200"/>
                    <a:pt x="2655570" y="341630"/>
                  </a:cubicBezTo>
                  <a:cubicBezTo>
                    <a:pt x="2645410" y="351790"/>
                    <a:pt x="2640330" y="355600"/>
                    <a:pt x="2621280" y="360680"/>
                  </a:cubicBezTo>
                  <a:cubicBezTo>
                    <a:pt x="2551430" y="377190"/>
                    <a:pt x="2249170" y="365760"/>
                    <a:pt x="2108200" y="359410"/>
                  </a:cubicBezTo>
                  <a:cubicBezTo>
                    <a:pt x="2007870" y="355600"/>
                    <a:pt x="1943100" y="349250"/>
                    <a:pt x="1851660" y="337820"/>
                  </a:cubicBezTo>
                  <a:cubicBezTo>
                    <a:pt x="1742440" y="323850"/>
                    <a:pt x="1626870" y="290830"/>
                    <a:pt x="1496060" y="280670"/>
                  </a:cubicBezTo>
                  <a:cubicBezTo>
                    <a:pt x="1339850" y="267970"/>
                    <a:pt x="1054100" y="309880"/>
                    <a:pt x="975360" y="285750"/>
                  </a:cubicBezTo>
                  <a:cubicBezTo>
                    <a:pt x="949960" y="278130"/>
                    <a:pt x="939800" y="267970"/>
                    <a:pt x="929640" y="252730"/>
                  </a:cubicBezTo>
                  <a:cubicBezTo>
                    <a:pt x="919480" y="238760"/>
                    <a:pt x="913130" y="215900"/>
                    <a:pt x="915670" y="198120"/>
                  </a:cubicBezTo>
                  <a:cubicBezTo>
                    <a:pt x="918210" y="180340"/>
                    <a:pt x="928370" y="160020"/>
                    <a:pt x="942340" y="148590"/>
                  </a:cubicBezTo>
                  <a:cubicBezTo>
                    <a:pt x="955040" y="137160"/>
                    <a:pt x="969010" y="132080"/>
                    <a:pt x="994410" y="128270"/>
                  </a:cubicBezTo>
                  <a:cubicBezTo>
                    <a:pt x="1056640" y="120650"/>
                    <a:pt x="1247140" y="132080"/>
                    <a:pt x="1320800" y="163830"/>
                  </a:cubicBezTo>
                  <a:cubicBezTo>
                    <a:pt x="1366520" y="184150"/>
                    <a:pt x="1416050" y="217170"/>
                    <a:pt x="1417320" y="250190"/>
                  </a:cubicBezTo>
                  <a:cubicBezTo>
                    <a:pt x="1419860" y="285750"/>
                    <a:pt x="1351280" y="346710"/>
                    <a:pt x="1308100" y="370840"/>
                  </a:cubicBezTo>
                  <a:cubicBezTo>
                    <a:pt x="1271270" y="392430"/>
                    <a:pt x="1242060" y="389890"/>
                    <a:pt x="1181100" y="394970"/>
                  </a:cubicBezTo>
                  <a:cubicBezTo>
                    <a:pt x="1032510" y="410210"/>
                    <a:pt x="590550" y="449580"/>
                    <a:pt x="414020" y="406400"/>
                  </a:cubicBezTo>
                  <a:cubicBezTo>
                    <a:pt x="311150" y="382270"/>
                    <a:pt x="243840" y="325120"/>
                    <a:pt x="185420" y="285750"/>
                  </a:cubicBezTo>
                  <a:cubicBezTo>
                    <a:pt x="143510" y="257810"/>
                    <a:pt x="114300" y="238760"/>
                    <a:pt x="87630" y="204470"/>
                  </a:cubicBezTo>
                  <a:cubicBezTo>
                    <a:pt x="55880" y="163830"/>
                    <a:pt x="0" y="82550"/>
                    <a:pt x="11430" y="52070"/>
                  </a:cubicBezTo>
                  <a:cubicBezTo>
                    <a:pt x="21590" y="29210"/>
                    <a:pt x="60960" y="25400"/>
                    <a:pt x="106680" y="17780"/>
                  </a:cubicBezTo>
                  <a:cubicBezTo>
                    <a:pt x="207010" y="0"/>
                    <a:pt x="482600" y="6350"/>
                    <a:pt x="615950" y="21590"/>
                  </a:cubicBezTo>
                  <a:cubicBezTo>
                    <a:pt x="703580" y="31750"/>
                    <a:pt x="795020" y="45720"/>
                    <a:pt x="831850" y="69850"/>
                  </a:cubicBezTo>
                  <a:cubicBezTo>
                    <a:pt x="849630" y="81280"/>
                    <a:pt x="857250" y="93980"/>
                    <a:pt x="862330" y="109220"/>
                  </a:cubicBezTo>
                  <a:cubicBezTo>
                    <a:pt x="867410" y="124460"/>
                    <a:pt x="867410" y="143510"/>
                    <a:pt x="863600" y="158750"/>
                  </a:cubicBezTo>
                  <a:cubicBezTo>
                    <a:pt x="858520" y="173990"/>
                    <a:pt x="845820" y="189230"/>
                    <a:pt x="833120" y="198120"/>
                  </a:cubicBezTo>
                  <a:cubicBezTo>
                    <a:pt x="820420" y="207010"/>
                    <a:pt x="802640" y="214630"/>
                    <a:pt x="786130" y="212090"/>
                  </a:cubicBezTo>
                  <a:cubicBezTo>
                    <a:pt x="765810" y="209550"/>
                    <a:pt x="735330" y="191770"/>
                    <a:pt x="722630" y="175260"/>
                  </a:cubicBezTo>
                  <a:cubicBezTo>
                    <a:pt x="713740" y="161290"/>
                    <a:pt x="709930" y="142240"/>
                    <a:pt x="712470" y="127000"/>
                  </a:cubicBezTo>
                  <a:cubicBezTo>
                    <a:pt x="713740" y="111760"/>
                    <a:pt x="720090" y="92710"/>
                    <a:pt x="732790" y="81280"/>
                  </a:cubicBezTo>
                  <a:cubicBezTo>
                    <a:pt x="746760" y="68580"/>
                    <a:pt x="781050" y="55880"/>
                    <a:pt x="801370" y="58420"/>
                  </a:cubicBezTo>
                  <a:cubicBezTo>
                    <a:pt x="817880" y="59690"/>
                    <a:pt x="834390" y="69850"/>
                    <a:pt x="844550" y="81280"/>
                  </a:cubicBezTo>
                  <a:cubicBezTo>
                    <a:pt x="855980" y="91440"/>
                    <a:pt x="866140" y="109220"/>
                    <a:pt x="866140" y="125730"/>
                  </a:cubicBezTo>
                  <a:cubicBezTo>
                    <a:pt x="867410" y="146050"/>
                    <a:pt x="854710" y="179070"/>
                    <a:pt x="840740" y="193040"/>
                  </a:cubicBezTo>
                  <a:cubicBezTo>
                    <a:pt x="828040" y="205740"/>
                    <a:pt x="815340" y="210820"/>
                    <a:pt x="793750" y="212090"/>
                  </a:cubicBezTo>
                  <a:cubicBezTo>
                    <a:pt x="754380" y="215900"/>
                    <a:pt x="685800" y="180340"/>
                    <a:pt x="614680" y="173990"/>
                  </a:cubicBezTo>
                  <a:cubicBezTo>
                    <a:pt x="515620" y="163830"/>
                    <a:pt x="341630" y="182880"/>
                    <a:pt x="248920" y="177800"/>
                  </a:cubicBezTo>
                  <a:cubicBezTo>
                    <a:pt x="191770" y="175260"/>
                    <a:pt x="130810" y="186690"/>
                    <a:pt x="111760" y="162560"/>
                  </a:cubicBezTo>
                  <a:cubicBezTo>
                    <a:pt x="93980" y="142240"/>
                    <a:pt x="100330" y="69850"/>
                    <a:pt x="120650" y="59690"/>
                  </a:cubicBezTo>
                  <a:cubicBezTo>
                    <a:pt x="152400" y="43180"/>
                    <a:pt x="288290" y="156210"/>
                    <a:pt x="342900" y="196850"/>
                  </a:cubicBezTo>
                  <a:cubicBezTo>
                    <a:pt x="377190" y="222250"/>
                    <a:pt x="381000" y="250190"/>
                    <a:pt x="421640" y="265430"/>
                  </a:cubicBezTo>
                  <a:cubicBezTo>
                    <a:pt x="505460" y="297180"/>
                    <a:pt x="707390" y="271780"/>
                    <a:pt x="850900" y="265430"/>
                  </a:cubicBezTo>
                  <a:cubicBezTo>
                    <a:pt x="994410" y="259080"/>
                    <a:pt x="1240790" y="185420"/>
                    <a:pt x="1282700" y="227330"/>
                  </a:cubicBezTo>
                  <a:cubicBezTo>
                    <a:pt x="1301750" y="246380"/>
                    <a:pt x="1296670" y="300990"/>
                    <a:pt x="1275080" y="318770"/>
                  </a:cubicBezTo>
                  <a:cubicBezTo>
                    <a:pt x="1234440" y="350520"/>
                    <a:pt x="1009650" y="306070"/>
                    <a:pt x="957580" y="278130"/>
                  </a:cubicBezTo>
                  <a:cubicBezTo>
                    <a:pt x="935990" y="266700"/>
                    <a:pt x="927100" y="252730"/>
                    <a:pt x="920750" y="236220"/>
                  </a:cubicBezTo>
                  <a:cubicBezTo>
                    <a:pt x="914400" y="219710"/>
                    <a:pt x="915670" y="195580"/>
                    <a:pt x="920750" y="180340"/>
                  </a:cubicBezTo>
                  <a:cubicBezTo>
                    <a:pt x="924560" y="167640"/>
                    <a:pt x="930910" y="156210"/>
                    <a:pt x="942340" y="148590"/>
                  </a:cubicBezTo>
                  <a:cubicBezTo>
                    <a:pt x="955040" y="138430"/>
                    <a:pt x="967740" y="133350"/>
                    <a:pt x="994410" y="128270"/>
                  </a:cubicBezTo>
                  <a:cubicBezTo>
                    <a:pt x="1078230" y="114300"/>
                    <a:pt x="1361440" y="127000"/>
                    <a:pt x="1515110" y="140970"/>
                  </a:cubicBezTo>
                  <a:cubicBezTo>
                    <a:pt x="1640840" y="152400"/>
                    <a:pt x="1719580" y="184150"/>
                    <a:pt x="1855470" y="194310"/>
                  </a:cubicBezTo>
                  <a:cubicBezTo>
                    <a:pt x="2056130" y="210820"/>
                    <a:pt x="2496820" y="180340"/>
                    <a:pt x="2600960" y="200660"/>
                  </a:cubicBezTo>
                  <a:cubicBezTo>
                    <a:pt x="2630170" y="205740"/>
                    <a:pt x="2641600" y="210820"/>
                    <a:pt x="2655570" y="220980"/>
                  </a:cubicBezTo>
                  <a:cubicBezTo>
                    <a:pt x="2665730" y="228600"/>
                    <a:pt x="2673350" y="240030"/>
                    <a:pt x="2677160" y="252730"/>
                  </a:cubicBezTo>
                  <a:cubicBezTo>
                    <a:pt x="2682240" y="267970"/>
                    <a:pt x="2684780" y="293370"/>
                    <a:pt x="2677160" y="309880"/>
                  </a:cubicBezTo>
                  <a:cubicBezTo>
                    <a:pt x="2668270" y="330200"/>
                    <a:pt x="2647950" y="349250"/>
                    <a:pt x="2621280" y="360680"/>
                  </a:cubicBezTo>
                  <a:cubicBezTo>
                    <a:pt x="2574290" y="378460"/>
                    <a:pt x="2472690" y="367030"/>
                    <a:pt x="2410460" y="363220"/>
                  </a:cubicBezTo>
                  <a:cubicBezTo>
                    <a:pt x="2359660" y="359410"/>
                    <a:pt x="2287270" y="363220"/>
                    <a:pt x="2274570" y="341630"/>
                  </a:cubicBezTo>
                  <a:cubicBezTo>
                    <a:pt x="2265680" y="325120"/>
                    <a:pt x="2283460" y="275590"/>
                    <a:pt x="2301240" y="270510"/>
                  </a:cubicBezTo>
                  <a:cubicBezTo>
                    <a:pt x="2326640" y="261620"/>
                    <a:pt x="2378710" y="335280"/>
                    <a:pt x="2430780" y="353060"/>
                  </a:cubicBezTo>
                  <a:cubicBezTo>
                    <a:pt x="2494280" y="375920"/>
                    <a:pt x="2628900" y="354330"/>
                    <a:pt x="2660650" y="377190"/>
                  </a:cubicBezTo>
                  <a:cubicBezTo>
                    <a:pt x="2673350" y="386080"/>
                    <a:pt x="2674620" y="400050"/>
                    <a:pt x="2677160" y="414020"/>
                  </a:cubicBezTo>
                  <a:cubicBezTo>
                    <a:pt x="2678430" y="430530"/>
                    <a:pt x="2675890" y="455930"/>
                    <a:pt x="2665730" y="471170"/>
                  </a:cubicBezTo>
                  <a:cubicBezTo>
                    <a:pt x="2653030" y="488950"/>
                    <a:pt x="2620010" y="508000"/>
                    <a:pt x="2598420" y="510540"/>
                  </a:cubicBezTo>
                  <a:cubicBezTo>
                    <a:pt x="2579370" y="513080"/>
                    <a:pt x="2553970" y="499110"/>
                    <a:pt x="2542540" y="492760"/>
                  </a:cubicBezTo>
                  <a:cubicBezTo>
                    <a:pt x="2536190" y="487680"/>
                    <a:pt x="2527300" y="481330"/>
                    <a:pt x="2528570" y="477520"/>
                  </a:cubicBezTo>
                  <a:cubicBezTo>
                    <a:pt x="2529840" y="474980"/>
                    <a:pt x="2551430" y="476250"/>
                    <a:pt x="2551430" y="473710"/>
                  </a:cubicBezTo>
                  <a:cubicBezTo>
                    <a:pt x="2551430" y="464820"/>
                    <a:pt x="2357120" y="431800"/>
                    <a:pt x="2250440" y="416560"/>
                  </a:cubicBezTo>
                  <a:cubicBezTo>
                    <a:pt x="2133600" y="398780"/>
                    <a:pt x="2019300" y="387350"/>
                    <a:pt x="1878330" y="379730"/>
                  </a:cubicBezTo>
                  <a:cubicBezTo>
                    <a:pt x="1696720" y="369570"/>
                    <a:pt x="1436370" y="394970"/>
                    <a:pt x="1248410" y="374650"/>
                  </a:cubicBezTo>
                  <a:cubicBezTo>
                    <a:pt x="1094740" y="359410"/>
                    <a:pt x="976630" y="316230"/>
                    <a:pt x="831850" y="292100"/>
                  </a:cubicBezTo>
                  <a:cubicBezTo>
                    <a:pt x="678180" y="266700"/>
                    <a:pt x="490220" y="242570"/>
                    <a:pt x="354330" y="228600"/>
                  </a:cubicBezTo>
                  <a:cubicBezTo>
                    <a:pt x="251460" y="218440"/>
                    <a:pt x="142240" y="227330"/>
                    <a:pt x="86360" y="208280"/>
                  </a:cubicBezTo>
                  <a:cubicBezTo>
                    <a:pt x="58420" y="199390"/>
                    <a:pt x="39370" y="187960"/>
                    <a:pt x="27940" y="171450"/>
                  </a:cubicBezTo>
                  <a:cubicBezTo>
                    <a:pt x="19050" y="157480"/>
                    <a:pt x="16510" y="135890"/>
                    <a:pt x="20320" y="120650"/>
                  </a:cubicBezTo>
                  <a:cubicBezTo>
                    <a:pt x="22860" y="104140"/>
                    <a:pt x="34290" y="85090"/>
                    <a:pt x="48260" y="76200"/>
                  </a:cubicBezTo>
                  <a:cubicBezTo>
                    <a:pt x="60960" y="66040"/>
                    <a:pt x="97790" y="60960"/>
                    <a:pt x="97790" y="60960"/>
                  </a:cubicBezTo>
                </a:path>
              </a:pathLst>
            </a:custGeom>
            <a:solidFill>
              <a:srgbClr val="FFFFFF"/>
            </a:solidFill>
            <a:ln cap="sq">
              <a:noFill/>
              <a:prstDash val="solid"/>
              <a:miter/>
            </a:ln>
          </p:spPr>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0" y="10091400"/>
            <a:ext cx="18288000" cy="195600"/>
            <a:chOff x="0" y="0"/>
            <a:chExt cx="24384000" cy="260800"/>
          </a:xfrm>
        </p:grpSpPr>
        <p:sp>
          <p:nvSpPr>
            <p:cNvPr name="Freeform 3" id="3"/>
            <p:cNvSpPr/>
            <p:nvPr/>
          </p:nvSpPr>
          <p:spPr>
            <a:xfrm flipH="false" flipV="false" rot="0">
              <a:off x="0" y="0"/>
              <a:ext cx="24384000" cy="260858"/>
            </a:xfrm>
            <a:custGeom>
              <a:avLst/>
              <a:gdLst/>
              <a:ahLst/>
              <a:cxnLst/>
              <a:rect r="r" b="b" t="t" l="l"/>
              <a:pathLst>
                <a:path h="260858" w="24384000">
                  <a:moveTo>
                    <a:pt x="0" y="0"/>
                  </a:moveTo>
                  <a:lnTo>
                    <a:pt x="24384000" y="0"/>
                  </a:lnTo>
                  <a:lnTo>
                    <a:pt x="24384000" y="260858"/>
                  </a:lnTo>
                  <a:lnTo>
                    <a:pt x="0" y="260858"/>
                  </a:lnTo>
                  <a:close/>
                </a:path>
              </a:pathLst>
            </a:custGeom>
            <a:solidFill>
              <a:srgbClr val="4DB6AC"/>
            </a:solidFill>
          </p:spPr>
        </p:sp>
      </p:grpSp>
      <p:sp>
        <p:nvSpPr>
          <p:cNvPr name="Freeform 4" id="4"/>
          <p:cNvSpPr/>
          <p:nvPr/>
        </p:nvSpPr>
        <p:spPr>
          <a:xfrm flipH="false" flipV="false" rot="0">
            <a:off x="714825" y="1759440"/>
            <a:ext cx="6302482" cy="7704621"/>
          </a:xfrm>
          <a:custGeom>
            <a:avLst/>
            <a:gdLst/>
            <a:ahLst/>
            <a:cxnLst/>
            <a:rect r="r" b="b" t="t" l="l"/>
            <a:pathLst>
              <a:path h="7704621" w="6302482">
                <a:moveTo>
                  <a:pt x="0" y="0"/>
                </a:moveTo>
                <a:lnTo>
                  <a:pt x="6302482" y="0"/>
                </a:lnTo>
                <a:lnTo>
                  <a:pt x="6302482" y="7704621"/>
                </a:lnTo>
                <a:lnTo>
                  <a:pt x="0" y="7704621"/>
                </a:lnTo>
                <a:lnTo>
                  <a:pt x="0" y="0"/>
                </a:lnTo>
                <a:close/>
              </a:path>
            </a:pathLst>
          </a:custGeom>
          <a:blipFill>
            <a:blip r:embed="rId2"/>
            <a:stretch>
              <a:fillRect l="-151308" t="0" r="-90965" b="-115587"/>
            </a:stretch>
          </a:blipFill>
        </p:spPr>
      </p:sp>
      <p:sp>
        <p:nvSpPr>
          <p:cNvPr name="TextBox 5" id="5"/>
          <p:cNvSpPr txBox="true"/>
          <p:nvPr/>
        </p:nvSpPr>
        <p:spPr>
          <a:xfrm rot="0">
            <a:off x="714825" y="374250"/>
            <a:ext cx="16858350" cy="1009650"/>
          </a:xfrm>
          <a:prstGeom prst="rect">
            <a:avLst/>
          </a:prstGeom>
        </p:spPr>
        <p:txBody>
          <a:bodyPr anchor="t" rtlCol="false" tIns="0" lIns="0" bIns="0" rIns="0">
            <a:spAutoFit/>
          </a:bodyPr>
          <a:lstStyle/>
          <a:p>
            <a:pPr algn="l">
              <a:lnSpc>
                <a:spcPts val="7775"/>
              </a:lnSpc>
            </a:pPr>
            <a:r>
              <a:rPr lang="en-US" b="true" sz="6480">
                <a:solidFill>
                  <a:srgbClr val="EF6C00"/>
                </a:solidFill>
                <a:latin typeface="Arimo Bold"/>
                <a:ea typeface="Arimo Bold"/>
                <a:cs typeface="Arimo Bold"/>
                <a:sym typeface="Arimo Bold"/>
              </a:rPr>
              <a:t>SERVER</a:t>
            </a:r>
          </a:p>
        </p:txBody>
      </p:sp>
      <p:sp>
        <p:nvSpPr>
          <p:cNvPr name="Freeform 6" id="6"/>
          <p:cNvSpPr/>
          <p:nvPr/>
        </p:nvSpPr>
        <p:spPr>
          <a:xfrm flipH="false" flipV="false" rot="0">
            <a:off x="8737710" y="936092"/>
            <a:ext cx="8521590" cy="8800363"/>
          </a:xfrm>
          <a:custGeom>
            <a:avLst/>
            <a:gdLst/>
            <a:ahLst/>
            <a:cxnLst/>
            <a:rect r="r" b="b" t="t" l="l"/>
            <a:pathLst>
              <a:path h="8800363" w="8521590">
                <a:moveTo>
                  <a:pt x="0" y="0"/>
                </a:moveTo>
                <a:lnTo>
                  <a:pt x="8521590" y="0"/>
                </a:lnTo>
                <a:lnTo>
                  <a:pt x="8521590" y="8800363"/>
                </a:lnTo>
                <a:lnTo>
                  <a:pt x="0" y="8800363"/>
                </a:lnTo>
                <a:lnTo>
                  <a:pt x="0" y="0"/>
                </a:lnTo>
                <a:close/>
              </a:path>
            </a:pathLst>
          </a:custGeom>
          <a:blipFill>
            <a:blip r:embed="rId2"/>
            <a:stretch>
              <a:fillRect l="-66646" t="-74052" r="-66789" b="0"/>
            </a:stretch>
          </a:blipFill>
        </p:spPr>
      </p:sp>
      <p:grpSp>
        <p:nvGrpSpPr>
          <p:cNvPr name="Group 7" id="7"/>
          <p:cNvGrpSpPr/>
          <p:nvPr/>
        </p:nvGrpSpPr>
        <p:grpSpPr>
          <a:xfrm rot="0">
            <a:off x="4289108" y="9003982"/>
            <a:ext cx="924877" cy="793432"/>
            <a:chOff x="0" y="0"/>
            <a:chExt cx="1233170" cy="1057910"/>
          </a:xfrm>
        </p:grpSpPr>
        <p:sp>
          <p:nvSpPr>
            <p:cNvPr name="Freeform 8" id="8"/>
            <p:cNvSpPr/>
            <p:nvPr/>
          </p:nvSpPr>
          <p:spPr>
            <a:xfrm flipH="false" flipV="false" rot="0">
              <a:off x="29210" y="21590"/>
              <a:ext cx="1156970" cy="989330"/>
            </a:xfrm>
            <a:custGeom>
              <a:avLst/>
              <a:gdLst/>
              <a:ahLst/>
              <a:cxnLst/>
              <a:rect r="r" b="b" t="t" l="l"/>
              <a:pathLst>
                <a:path h="989330" w="1156970">
                  <a:moveTo>
                    <a:pt x="734060" y="257810"/>
                  </a:moveTo>
                  <a:cubicBezTo>
                    <a:pt x="1021080" y="261620"/>
                    <a:pt x="1054100" y="284480"/>
                    <a:pt x="1076960" y="302260"/>
                  </a:cubicBezTo>
                  <a:cubicBezTo>
                    <a:pt x="1093470" y="316230"/>
                    <a:pt x="1102360" y="326390"/>
                    <a:pt x="1113790" y="344170"/>
                  </a:cubicBezTo>
                  <a:cubicBezTo>
                    <a:pt x="1129030" y="369570"/>
                    <a:pt x="1148080" y="411480"/>
                    <a:pt x="1151890" y="445770"/>
                  </a:cubicBezTo>
                  <a:cubicBezTo>
                    <a:pt x="1156970" y="481330"/>
                    <a:pt x="1151890" y="521970"/>
                    <a:pt x="1139190" y="554990"/>
                  </a:cubicBezTo>
                  <a:cubicBezTo>
                    <a:pt x="1126490" y="588010"/>
                    <a:pt x="1098550" y="623570"/>
                    <a:pt x="1076960" y="645160"/>
                  </a:cubicBezTo>
                  <a:cubicBezTo>
                    <a:pt x="1061720" y="660400"/>
                    <a:pt x="1051560" y="668020"/>
                    <a:pt x="1031240" y="675640"/>
                  </a:cubicBezTo>
                  <a:cubicBezTo>
                    <a:pt x="1004570" y="688340"/>
                    <a:pt x="966470" y="681990"/>
                    <a:pt x="925830" y="702310"/>
                  </a:cubicBezTo>
                  <a:cubicBezTo>
                    <a:pt x="850900" y="740410"/>
                    <a:pt x="720090" y="901700"/>
                    <a:pt x="645160" y="941070"/>
                  </a:cubicBezTo>
                  <a:cubicBezTo>
                    <a:pt x="604520" y="961390"/>
                    <a:pt x="575310" y="967740"/>
                    <a:pt x="539750" y="969010"/>
                  </a:cubicBezTo>
                  <a:cubicBezTo>
                    <a:pt x="504190" y="969010"/>
                    <a:pt x="464820" y="960120"/>
                    <a:pt x="433070" y="944880"/>
                  </a:cubicBezTo>
                  <a:cubicBezTo>
                    <a:pt x="401320" y="928370"/>
                    <a:pt x="368300" y="896620"/>
                    <a:pt x="349250" y="873760"/>
                  </a:cubicBezTo>
                  <a:cubicBezTo>
                    <a:pt x="336550" y="857250"/>
                    <a:pt x="328930" y="845820"/>
                    <a:pt x="322580" y="825500"/>
                  </a:cubicBezTo>
                  <a:cubicBezTo>
                    <a:pt x="313690" y="797560"/>
                    <a:pt x="306070" y="746760"/>
                    <a:pt x="307340" y="717550"/>
                  </a:cubicBezTo>
                  <a:cubicBezTo>
                    <a:pt x="308610" y="695960"/>
                    <a:pt x="311150" y="683260"/>
                    <a:pt x="320040" y="662940"/>
                  </a:cubicBezTo>
                  <a:cubicBezTo>
                    <a:pt x="331470" y="636270"/>
                    <a:pt x="344170" y="603250"/>
                    <a:pt x="379730" y="571500"/>
                  </a:cubicBezTo>
                  <a:cubicBezTo>
                    <a:pt x="452120" y="509270"/>
                    <a:pt x="674370" y="367030"/>
                    <a:pt x="781050" y="378460"/>
                  </a:cubicBezTo>
                  <a:cubicBezTo>
                    <a:pt x="858520" y="386080"/>
                    <a:pt x="919480" y="474980"/>
                    <a:pt x="971550" y="524510"/>
                  </a:cubicBezTo>
                  <a:cubicBezTo>
                    <a:pt x="1014730" y="566420"/>
                    <a:pt x="1057910" y="615950"/>
                    <a:pt x="1078230" y="650240"/>
                  </a:cubicBezTo>
                  <a:cubicBezTo>
                    <a:pt x="1089660" y="670560"/>
                    <a:pt x="1094740" y="680720"/>
                    <a:pt x="1098550" y="702310"/>
                  </a:cubicBezTo>
                  <a:cubicBezTo>
                    <a:pt x="1103630" y="731520"/>
                    <a:pt x="1107440" y="777240"/>
                    <a:pt x="1099820" y="811530"/>
                  </a:cubicBezTo>
                  <a:cubicBezTo>
                    <a:pt x="1090930" y="845820"/>
                    <a:pt x="1071880" y="881380"/>
                    <a:pt x="1049020" y="908050"/>
                  </a:cubicBezTo>
                  <a:cubicBezTo>
                    <a:pt x="1026160" y="934720"/>
                    <a:pt x="986790" y="958850"/>
                    <a:pt x="958850" y="971550"/>
                  </a:cubicBezTo>
                  <a:cubicBezTo>
                    <a:pt x="939800" y="980440"/>
                    <a:pt x="927100" y="982980"/>
                    <a:pt x="905510" y="984250"/>
                  </a:cubicBezTo>
                  <a:cubicBezTo>
                    <a:pt x="876300" y="986790"/>
                    <a:pt x="842010" y="989330"/>
                    <a:pt x="797560" y="972820"/>
                  </a:cubicBezTo>
                  <a:cubicBezTo>
                    <a:pt x="706120" y="938530"/>
                    <a:pt x="535940" y="805180"/>
                    <a:pt x="422910" y="709930"/>
                  </a:cubicBezTo>
                  <a:cubicBezTo>
                    <a:pt x="316230" y="619760"/>
                    <a:pt x="203200" y="513080"/>
                    <a:pt x="133350" y="417830"/>
                  </a:cubicBezTo>
                  <a:cubicBezTo>
                    <a:pt x="80010" y="344170"/>
                    <a:pt x="0" y="261620"/>
                    <a:pt x="21590" y="203200"/>
                  </a:cubicBezTo>
                  <a:cubicBezTo>
                    <a:pt x="50800" y="120650"/>
                    <a:pt x="353060" y="0"/>
                    <a:pt x="444500" y="29210"/>
                  </a:cubicBezTo>
                  <a:cubicBezTo>
                    <a:pt x="509270" y="49530"/>
                    <a:pt x="502920" y="152400"/>
                    <a:pt x="563880" y="222250"/>
                  </a:cubicBezTo>
                  <a:cubicBezTo>
                    <a:pt x="665480" y="336550"/>
                    <a:pt x="982980" y="537210"/>
                    <a:pt x="1046480" y="605790"/>
                  </a:cubicBezTo>
                  <a:cubicBezTo>
                    <a:pt x="1065530" y="626110"/>
                    <a:pt x="1069340" y="631190"/>
                    <a:pt x="1078230" y="650240"/>
                  </a:cubicBezTo>
                  <a:cubicBezTo>
                    <a:pt x="1090930" y="676910"/>
                    <a:pt x="1104900" y="721360"/>
                    <a:pt x="1104900" y="756920"/>
                  </a:cubicBezTo>
                  <a:cubicBezTo>
                    <a:pt x="1106170" y="792480"/>
                    <a:pt x="1096010" y="831850"/>
                    <a:pt x="1079500" y="862330"/>
                  </a:cubicBezTo>
                  <a:cubicBezTo>
                    <a:pt x="1064260" y="894080"/>
                    <a:pt x="1031240" y="927100"/>
                    <a:pt x="1008380" y="944880"/>
                  </a:cubicBezTo>
                  <a:cubicBezTo>
                    <a:pt x="991870" y="958850"/>
                    <a:pt x="979170" y="965200"/>
                    <a:pt x="958850" y="971550"/>
                  </a:cubicBezTo>
                  <a:cubicBezTo>
                    <a:pt x="930910" y="980440"/>
                    <a:pt x="880110" y="986790"/>
                    <a:pt x="850900" y="985520"/>
                  </a:cubicBezTo>
                  <a:cubicBezTo>
                    <a:pt x="829310" y="984250"/>
                    <a:pt x="817880" y="980440"/>
                    <a:pt x="797560" y="972820"/>
                  </a:cubicBezTo>
                  <a:cubicBezTo>
                    <a:pt x="767080" y="960120"/>
                    <a:pt x="725170" y="909320"/>
                    <a:pt x="689610" y="908050"/>
                  </a:cubicBezTo>
                  <a:cubicBezTo>
                    <a:pt x="656590" y="908050"/>
                    <a:pt x="628650" y="951230"/>
                    <a:pt x="594360" y="961390"/>
                  </a:cubicBezTo>
                  <a:cubicBezTo>
                    <a:pt x="560070" y="970280"/>
                    <a:pt x="514350" y="967740"/>
                    <a:pt x="485140" y="962660"/>
                  </a:cubicBezTo>
                  <a:cubicBezTo>
                    <a:pt x="463550" y="960120"/>
                    <a:pt x="448310" y="952500"/>
                    <a:pt x="433070" y="944880"/>
                  </a:cubicBezTo>
                  <a:cubicBezTo>
                    <a:pt x="416560" y="935990"/>
                    <a:pt x="401320" y="928370"/>
                    <a:pt x="386080" y="914400"/>
                  </a:cubicBezTo>
                  <a:cubicBezTo>
                    <a:pt x="365760" y="894080"/>
                    <a:pt x="336550" y="858520"/>
                    <a:pt x="322580" y="825500"/>
                  </a:cubicBezTo>
                  <a:cubicBezTo>
                    <a:pt x="309880" y="792480"/>
                    <a:pt x="306070" y="746760"/>
                    <a:pt x="307340" y="717550"/>
                  </a:cubicBezTo>
                  <a:cubicBezTo>
                    <a:pt x="308610" y="695960"/>
                    <a:pt x="311150" y="683260"/>
                    <a:pt x="320040" y="662940"/>
                  </a:cubicBezTo>
                  <a:cubicBezTo>
                    <a:pt x="331470" y="636270"/>
                    <a:pt x="346710" y="605790"/>
                    <a:pt x="379730" y="571500"/>
                  </a:cubicBezTo>
                  <a:cubicBezTo>
                    <a:pt x="443230" y="508000"/>
                    <a:pt x="608330" y="401320"/>
                    <a:pt x="708660" y="344170"/>
                  </a:cubicBezTo>
                  <a:cubicBezTo>
                    <a:pt x="786130" y="299720"/>
                    <a:pt x="864870" y="251460"/>
                    <a:pt x="925830" y="245110"/>
                  </a:cubicBezTo>
                  <a:cubicBezTo>
                    <a:pt x="966470" y="241300"/>
                    <a:pt x="1004570" y="259080"/>
                    <a:pt x="1031240" y="271780"/>
                  </a:cubicBezTo>
                  <a:cubicBezTo>
                    <a:pt x="1051560" y="280670"/>
                    <a:pt x="1061720" y="288290"/>
                    <a:pt x="1076960" y="302260"/>
                  </a:cubicBezTo>
                  <a:cubicBezTo>
                    <a:pt x="1098550" y="323850"/>
                    <a:pt x="1126490" y="359410"/>
                    <a:pt x="1139190" y="392430"/>
                  </a:cubicBezTo>
                  <a:cubicBezTo>
                    <a:pt x="1151890" y="425450"/>
                    <a:pt x="1154430" y="471170"/>
                    <a:pt x="1151890" y="501650"/>
                  </a:cubicBezTo>
                  <a:cubicBezTo>
                    <a:pt x="1150620" y="521970"/>
                    <a:pt x="1148080" y="535940"/>
                    <a:pt x="1139190" y="554990"/>
                  </a:cubicBezTo>
                  <a:cubicBezTo>
                    <a:pt x="1126490" y="581660"/>
                    <a:pt x="1098550" y="623570"/>
                    <a:pt x="1076960" y="645160"/>
                  </a:cubicBezTo>
                  <a:cubicBezTo>
                    <a:pt x="1061720" y="660400"/>
                    <a:pt x="1052830" y="666750"/>
                    <a:pt x="1031240" y="675640"/>
                  </a:cubicBezTo>
                  <a:cubicBezTo>
                    <a:pt x="994410" y="693420"/>
                    <a:pt x="913130" y="707390"/>
                    <a:pt x="861060" y="715010"/>
                  </a:cubicBezTo>
                  <a:cubicBezTo>
                    <a:pt x="815340" y="721360"/>
                    <a:pt x="762000" y="746760"/>
                    <a:pt x="734060" y="720090"/>
                  </a:cubicBezTo>
                  <a:cubicBezTo>
                    <a:pt x="681990" y="669290"/>
                    <a:pt x="734060" y="257810"/>
                    <a:pt x="734060" y="257810"/>
                  </a:cubicBezTo>
                </a:path>
              </a:pathLst>
            </a:custGeom>
            <a:solidFill>
              <a:srgbClr val="FFFFFF">
                <a:alpha val="49804"/>
              </a:srgbClr>
            </a:solidFill>
            <a:ln cap="sq">
              <a:noFill/>
              <a:prstDash val="solid"/>
              <a:miter/>
            </a:ln>
          </p:spPr>
        </p:sp>
      </p:grpSp>
      <p:grpSp>
        <p:nvGrpSpPr>
          <p:cNvPr name="Group 9" id="9"/>
          <p:cNvGrpSpPr/>
          <p:nvPr/>
        </p:nvGrpSpPr>
        <p:grpSpPr>
          <a:xfrm rot="0">
            <a:off x="4522470" y="9174480"/>
            <a:ext cx="335280" cy="338138"/>
            <a:chOff x="0" y="0"/>
            <a:chExt cx="447040" cy="450850"/>
          </a:xfrm>
        </p:grpSpPr>
        <p:sp>
          <p:nvSpPr>
            <p:cNvPr name="Freeform 10" id="10"/>
            <p:cNvSpPr/>
            <p:nvPr/>
          </p:nvSpPr>
          <p:spPr>
            <a:xfrm flipH="false" flipV="false" rot="0">
              <a:off x="49530" y="46990"/>
              <a:ext cx="346710" cy="351790"/>
            </a:xfrm>
            <a:custGeom>
              <a:avLst/>
              <a:gdLst/>
              <a:ahLst/>
              <a:cxnLst/>
              <a:rect r="r" b="b" t="t" l="l"/>
              <a:pathLst>
                <a:path h="351790" w="346710">
                  <a:moveTo>
                    <a:pt x="346710" y="330200"/>
                  </a:moveTo>
                  <a:cubicBezTo>
                    <a:pt x="280670" y="351790"/>
                    <a:pt x="5080" y="76200"/>
                    <a:pt x="1270" y="27940"/>
                  </a:cubicBezTo>
                  <a:cubicBezTo>
                    <a:pt x="0" y="16510"/>
                    <a:pt x="8890" y="3810"/>
                    <a:pt x="20320" y="3810"/>
                  </a:cubicBezTo>
                  <a:cubicBezTo>
                    <a:pt x="60960" y="0"/>
                    <a:pt x="346710" y="330200"/>
                    <a:pt x="346710" y="330200"/>
                  </a:cubicBezTo>
                </a:path>
              </a:pathLst>
            </a:custGeom>
            <a:solidFill>
              <a:srgbClr val="FFFFFF">
                <a:alpha val="49804"/>
              </a:srgbClr>
            </a:solidFill>
            <a:ln cap="sq">
              <a:noFill/>
              <a:prstDash val="solid"/>
              <a:miter/>
            </a:ln>
          </p:spPr>
        </p:sp>
      </p:grpSp>
      <p:grpSp>
        <p:nvGrpSpPr>
          <p:cNvPr name="Group 11" id="11"/>
          <p:cNvGrpSpPr/>
          <p:nvPr/>
        </p:nvGrpSpPr>
        <p:grpSpPr>
          <a:xfrm rot="0">
            <a:off x="4484370" y="9212580"/>
            <a:ext cx="926782" cy="776288"/>
            <a:chOff x="0" y="0"/>
            <a:chExt cx="1235710" cy="1035050"/>
          </a:xfrm>
        </p:grpSpPr>
        <p:sp>
          <p:nvSpPr>
            <p:cNvPr name="Freeform 12" id="12"/>
            <p:cNvSpPr/>
            <p:nvPr/>
          </p:nvSpPr>
          <p:spPr>
            <a:xfrm flipH="false" flipV="false" rot="0">
              <a:off x="49530" y="50800"/>
              <a:ext cx="1170940" cy="970280"/>
            </a:xfrm>
            <a:custGeom>
              <a:avLst/>
              <a:gdLst/>
              <a:ahLst/>
              <a:cxnLst/>
              <a:rect r="r" b="b" t="t" l="l"/>
              <a:pathLst>
                <a:path h="970280" w="1170940">
                  <a:moveTo>
                    <a:pt x="336550" y="0"/>
                  </a:moveTo>
                  <a:cubicBezTo>
                    <a:pt x="631190" y="292100"/>
                    <a:pt x="701040" y="321310"/>
                    <a:pt x="784860" y="363220"/>
                  </a:cubicBezTo>
                  <a:cubicBezTo>
                    <a:pt x="887730" y="414020"/>
                    <a:pt x="1099820" y="427990"/>
                    <a:pt x="1134110" y="514350"/>
                  </a:cubicBezTo>
                  <a:cubicBezTo>
                    <a:pt x="1170940" y="609600"/>
                    <a:pt x="1049020" y="895350"/>
                    <a:pt x="949960" y="933450"/>
                  </a:cubicBezTo>
                  <a:cubicBezTo>
                    <a:pt x="853440" y="970280"/>
                    <a:pt x="673100" y="821690"/>
                    <a:pt x="549910" y="754380"/>
                  </a:cubicBezTo>
                  <a:cubicBezTo>
                    <a:pt x="434340" y="693420"/>
                    <a:pt x="325120" y="629920"/>
                    <a:pt x="231140" y="553720"/>
                  </a:cubicBezTo>
                  <a:cubicBezTo>
                    <a:pt x="143510" y="482600"/>
                    <a:pt x="0" y="401320"/>
                    <a:pt x="1270" y="317500"/>
                  </a:cubicBezTo>
                  <a:cubicBezTo>
                    <a:pt x="2540" y="218440"/>
                    <a:pt x="336550" y="0"/>
                    <a:pt x="336550" y="0"/>
                  </a:cubicBezTo>
                </a:path>
              </a:pathLst>
            </a:custGeom>
            <a:solidFill>
              <a:srgbClr val="FFFFFF">
                <a:alpha val="49804"/>
              </a:srgbClr>
            </a:solidFill>
            <a:ln cap="sq">
              <a:noFill/>
              <a:prstDash val="solid"/>
              <a:miter/>
            </a:ln>
          </p:spPr>
        </p:sp>
      </p:grpSp>
      <p:grpSp>
        <p:nvGrpSpPr>
          <p:cNvPr name="Group 13" id="13"/>
          <p:cNvGrpSpPr/>
          <p:nvPr/>
        </p:nvGrpSpPr>
        <p:grpSpPr>
          <a:xfrm rot="0">
            <a:off x="4265295" y="8925878"/>
            <a:ext cx="938212" cy="861060"/>
            <a:chOff x="0" y="0"/>
            <a:chExt cx="1250950" cy="1148080"/>
          </a:xfrm>
        </p:grpSpPr>
        <p:sp>
          <p:nvSpPr>
            <p:cNvPr name="Freeform 14" id="14"/>
            <p:cNvSpPr/>
            <p:nvPr/>
          </p:nvSpPr>
          <p:spPr>
            <a:xfrm flipH="false" flipV="false" rot="0">
              <a:off x="43180" y="50800"/>
              <a:ext cx="1170940" cy="1059180"/>
            </a:xfrm>
            <a:custGeom>
              <a:avLst/>
              <a:gdLst/>
              <a:ahLst/>
              <a:cxnLst/>
              <a:rect r="r" b="b" t="t" l="l"/>
              <a:pathLst>
                <a:path h="1059180" w="1170940">
                  <a:moveTo>
                    <a:pt x="317500" y="0"/>
                  </a:moveTo>
                  <a:cubicBezTo>
                    <a:pt x="732790" y="365760"/>
                    <a:pt x="1139190" y="537210"/>
                    <a:pt x="1156970" y="688340"/>
                  </a:cubicBezTo>
                  <a:cubicBezTo>
                    <a:pt x="1170940" y="806450"/>
                    <a:pt x="980440" y="1031240"/>
                    <a:pt x="871220" y="1045210"/>
                  </a:cubicBezTo>
                  <a:cubicBezTo>
                    <a:pt x="756920" y="1059180"/>
                    <a:pt x="615950" y="855980"/>
                    <a:pt x="481330" y="748030"/>
                  </a:cubicBezTo>
                  <a:cubicBezTo>
                    <a:pt x="328930" y="624840"/>
                    <a:pt x="15240" y="476250"/>
                    <a:pt x="7620" y="341630"/>
                  </a:cubicBezTo>
                  <a:cubicBezTo>
                    <a:pt x="0" y="227330"/>
                    <a:pt x="317500" y="0"/>
                    <a:pt x="317500" y="0"/>
                  </a:cubicBezTo>
                </a:path>
              </a:pathLst>
            </a:custGeom>
            <a:solidFill>
              <a:srgbClr val="FFFFFF">
                <a:alpha val="49804"/>
              </a:srgbClr>
            </a:solidFill>
            <a:ln cap="sq">
              <a:noFill/>
              <a:prstDash val="solid"/>
              <a:miter/>
            </a:ln>
          </p:spPr>
        </p:sp>
      </p:grpSp>
      <p:grpSp>
        <p:nvGrpSpPr>
          <p:cNvPr name="Group 15" id="15"/>
          <p:cNvGrpSpPr/>
          <p:nvPr/>
        </p:nvGrpSpPr>
        <p:grpSpPr>
          <a:xfrm rot="0">
            <a:off x="4425315" y="8980170"/>
            <a:ext cx="888682" cy="756285"/>
            <a:chOff x="0" y="0"/>
            <a:chExt cx="1184910" cy="1008380"/>
          </a:xfrm>
        </p:grpSpPr>
        <p:sp>
          <p:nvSpPr>
            <p:cNvPr name="Freeform 16" id="16"/>
            <p:cNvSpPr/>
            <p:nvPr/>
          </p:nvSpPr>
          <p:spPr>
            <a:xfrm flipH="false" flipV="false" rot="0">
              <a:off x="31750" y="50800"/>
              <a:ext cx="1129030" cy="909320"/>
            </a:xfrm>
            <a:custGeom>
              <a:avLst/>
              <a:gdLst/>
              <a:ahLst/>
              <a:cxnLst/>
              <a:rect r="r" b="b" t="t" l="l"/>
              <a:pathLst>
                <a:path h="909320" w="1129030">
                  <a:moveTo>
                    <a:pt x="293370" y="0"/>
                  </a:moveTo>
                  <a:cubicBezTo>
                    <a:pt x="914400" y="443230"/>
                    <a:pt x="985520" y="496570"/>
                    <a:pt x="1019810" y="534670"/>
                  </a:cubicBezTo>
                  <a:cubicBezTo>
                    <a:pt x="1036320" y="552450"/>
                    <a:pt x="1041400" y="561340"/>
                    <a:pt x="1049020" y="580390"/>
                  </a:cubicBezTo>
                  <a:cubicBezTo>
                    <a:pt x="1059180" y="608330"/>
                    <a:pt x="1071880" y="652780"/>
                    <a:pt x="1069340" y="688340"/>
                  </a:cubicBezTo>
                  <a:cubicBezTo>
                    <a:pt x="1068070" y="723900"/>
                    <a:pt x="1052830" y="767080"/>
                    <a:pt x="1038860" y="792480"/>
                  </a:cubicBezTo>
                  <a:cubicBezTo>
                    <a:pt x="1029970" y="811530"/>
                    <a:pt x="1018540" y="824230"/>
                    <a:pt x="1005840" y="836930"/>
                  </a:cubicBezTo>
                  <a:cubicBezTo>
                    <a:pt x="993140" y="849630"/>
                    <a:pt x="981710" y="861060"/>
                    <a:pt x="962660" y="871220"/>
                  </a:cubicBezTo>
                  <a:cubicBezTo>
                    <a:pt x="935990" y="885190"/>
                    <a:pt x="894080" y="902970"/>
                    <a:pt x="858520" y="905510"/>
                  </a:cubicBezTo>
                  <a:cubicBezTo>
                    <a:pt x="822960" y="908050"/>
                    <a:pt x="778510" y="897890"/>
                    <a:pt x="750570" y="887730"/>
                  </a:cubicBezTo>
                  <a:cubicBezTo>
                    <a:pt x="730250" y="880110"/>
                    <a:pt x="716280" y="878840"/>
                    <a:pt x="703580" y="859790"/>
                  </a:cubicBezTo>
                  <a:cubicBezTo>
                    <a:pt x="671830" y="811530"/>
                    <a:pt x="681990" y="567690"/>
                    <a:pt x="665480" y="530860"/>
                  </a:cubicBezTo>
                  <a:cubicBezTo>
                    <a:pt x="660400" y="521970"/>
                    <a:pt x="650240" y="519430"/>
                    <a:pt x="651510" y="516890"/>
                  </a:cubicBezTo>
                  <a:cubicBezTo>
                    <a:pt x="659130" y="501650"/>
                    <a:pt x="1060450" y="527050"/>
                    <a:pt x="1102360" y="591820"/>
                  </a:cubicBezTo>
                  <a:cubicBezTo>
                    <a:pt x="1129030" y="632460"/>
                    <a:pt x="1076960" y="756920"/>
                    <a:pt x="1059180" y="758190"/>
                  </a:cubicBezTo>
                  <a:cubicBezTo>
                    <a:pt x="1037590" y="758190"/>
                    <a:pt x="967740" y="501650"/>
                    <a:pt x="980440" y="495300"/>
                  </a:cubicBezTo>
                  <a:cubicBezTo>
                    <a:pt x="988060" y="491490"/>
                    <a:pt x="1035050" y="554990"/>
                    <a:pt x="1049020" y="580390"/>
                  </a:cubicBezTo>
                  <a:cubicBezTo>
                    <a:pt x="1059180" y="599440"/>
                    <a:pt x="1062990" y="612140"/>
                    <a:pt x="1065530" y="633730"/>
                  </a:cubicBezTo>
                  <a:cubicBezTo>
                    <a:pt x="1069340" y="662940"/>
                    <a:pt x="1070610" y="708660"/>
                    <a:pt x="1060450" y="742950"/>
                  </a:cubicBezTo>
                  <a:cubicBezTo>
                    <a:pt x="1050290" y="775970"/>
                    <a:pt x="1024890" y="814070"/>
                    <a:pt x="1005840" y="836930"/>
                  </a:cubicBezTo>
                  <a:cubicBezTo>
                    <a:pt x="991870" y="853440"/>
                    <a:pt x="977900" y="862330"/>
                    <a:pt x="962660" y="871220"/>
                  </a:cubicBezTo>
                  <a:cubicBezTo>
                    <a:pt x="947420" y="881380"/>
                    <a:pt x="933450" y="889000"/>
                    <a:pt x="913130" y="895350"/>
                  </a:cubicBezTo>
                  <a:cubicBezTo>
                    <a:pt x="883920" y="902970"/>
                    <a:pt x="838200" y="909320"/>
                    <a:pt x="803910" y="902970"/>
                  </a:cubicBezTo>
                  <a:cubicBezTo>
                    <a:pt x="768350" y="896620"/>
                    <a:pt x="749300" y="885190"/>
                    <a:pt x="703580" y="859790"/>
                  </a:cubicBezTo>
                  <a:cubicBezTo>
                    <a:pt x="574040" y="787400"/>
                    <a:pt x="45720" y="537210"/>
                    <a:pt x="19050" y="372110"/>
                  </a:cubicBezTo>
                  <a:cubicBezTo>
                    <a:pt x="0" y="248920"/>
                    <a:pt x="293370" y="0"/>
                    <a:pt x="293370" y="0"/>
                  </a:cubicBezTo>
                </a:path>
              </a:pathLst>
            </a:custGeom>
            <a:solidFill>
              <a:srgbClr val="FFFFFF">
                <a:alpha val="49804"/>
              </a:srgbClr>
            </a:solidFill>
            <a:ln cap="sq">
              <a:noFill/>
              <a:prstDash val="solid"/>
              <a:miter/>
            </a:ln>
          </p:spPr>
        </p:sp>
      </p:grpSp>
      <p:grpSp>
        <p:nvGrpSpPr>
          <p:cNvPr name="Group 17" id="17"/>
          <p:cNvGrpSpPr/>
          <p:nvPr/>
        </p:nvGrpSpPr>
        <p:grpSpPr>
          <a:xfrm rot="0">
            <a:off x="4087178" y="9122093"/>
            <a:ext cx="1023938" cy="453390"/>
            <a:chOff x="0" y="0"/>
            <a:chExt cx="1365250" cy="604520"/>
          </a:xfrm>
        </p:grpSpPr>
        <p:sp>
          <p:nvSpPr>
            <p:cNvPr name="Freeform 18" id="18"/>
            <p:cNvSpPr/>
            <p:nvPr/>
          </p:nvSpPr>
          <p:spPr>
            <a:xfrm flipH="false" flipV="false" rot="0">
              <a:off x="40640" y="49530"/>
              <a:ext cx="1276350" cy="505460"/>
            </a:xfrm>
            <a:custGeom>
              <a:avLst/>
              <a:gdLst/>
              <a:ahLst/>
              <a:cxnLst/>
              <a:rect r="r" b="b" t="t" l="l"/>
              <a:pathLst>
                <a:path h="505460" w="1276350">
                  <a:moveTo>
                    <a:pt x="1192530" y="480060"/>
                  </a:moveTo>
                  <a:cubicBezTo>
                    <a:pt x="897890" y="439420"/>
                    <a:pt x="831850" y="425450"/>
                    <a:pt x="819150" y="392430"/>
                  </a:cubicBezTo>
                  <a:cubicBezTo>
                    <a:pt x="805180" y="358140"/>
                    <a:pt x="844550" y="283210"/>
                    <a:pt x="868680" y="252730"/>
                  </a:cubicBezTo>
                  <a:cubicBezTo>
                    <a:pt x="886460" y="231140"/>
                    <a:pt x="906780" y="227330"/>
                    <a:pt x="935990" y="214630"/>
                  </a:cubicBezTo>
                  <a:cubicBezTo>
                    <a:pt x="981710" y="193040"/>
                    <a:pt x="1079500" y="147320"/>
                    <a:pt x="1122680" y="148590"/>
                  </a:cubicBezTo>
                  <a:cubicBezTo>
                    <a:pt x="1144270" y="148590"/>
                    <a:pt x="1160780" y="157480"/>
                    <a:pt x="1173480" y="168910"/>
                  </a:cubicBezTo>
                  <a:cubicBezTo>
                    <a:pt x="1186180" y="180340"/>
                    <a:pt x="1196340" y="200660"/>
                    <a:pt x="1197610" y="218440"/>
                  </a:cubicBezTo>
                  <a:cubicBezTo>
                    <a:pt x="1200150" y="234950"/>
                    <a:pt x="1192530" y="257810"/>
                    <a:pt x="1183640" y="270510"/>
                  </a:cubicBezTo>
                  <a:cubicBezTo>
                    <a:pt x="1177290" y="281940"/>
                    <a:pt x="1170940" y="285750"/>
                    <a:pt x="1155700" y="294640"/>
                  </a:cubicBezTo>
                  <a:cubicBezTo>
                    <a:pt x="1117600" y="318770"/>
                    <a:pt x="1005840" y="365760"/>
                    <a:pt x="930910" y="391160"/>
                  </a:cubicBezTo>
                  <a:cubicBezTo>
                    <a:pt x="862330" y="414020"/>
                    <a:pt x="769620" y="450850"/>
                    <a:pt x="726440" y="445770"/>
                  </a:cubicBezTo>
                  <a:cubicBezTo>
                    <a:pt x="704850" y="441960"/>
                    <a:pt x="690880" y="431800"/>
                    <a:pt x="680720" y="417830"/>
                  </a:cubicBezTo>
                  <a:cubicBezTo>
                    <a:pt x="669290" y="401320"/>
                    <a:pt x="664210" y="367030"/>
                    <a:pt x="666750" y="349250"/>
                  </a:cubicBezTo>
                  <a:cubicBezTo>
                    <a:pt x="669290" y="336550"/>
                    <a:pt x="675640" y="328930"/>
                    <a:pt x="685800" y="318770"/>
                  </a:cubicBezTo>
                  <a:cubicBezTo>
                    <a:pt x="703580" y="298450"/>
                    <a:pt x="750570" y="256540"/>
                    <a:pt x="778510" y="248920"/>
                  </a:cubicBezTo>
                  <a:cubicBezTo>
                    <a:pt x="797560" y="242570"/>
                    <a:pt x="817880" y="246380"/>
                    <a:pt x="833120" y="254000"/>
                  </a:cubicBezTo>
                  <a:cubicBezTo>
                    <a:pt x="848360" y="261620"/>
                    <a:pt x="863600" y="279400"/>
                    <a:pt x="869950" y="294640"/>
                  </a:cubicBezTo>
                  <a:cubicBezTo>
                    <a:pt x="876300" y="311150"/>
                    <a:pt x="875030" y="334010"/>
                    <a:pt x="869950" y="349250"/>
                  </a:cubicBezTo>
                  <a:cubicBezTo>
                    <a:pt x="866140" y="361950"/>
                    <a:pt x="862330" y="369570"/>
                    <a:pt x="849630" y="379730"/>
                  </a:cubicBezTo>
                  <a:cubicBezTo>
                    <a:pt x="819150" y="405130"/>
                    <a:pt x="713740" y="448310"/>
                    <a:pt x="662940" y="467360"/>
                  </a:cubicBezTo>
                  <a:cubicBezTo>
                    <a:pt x="628650" y="480060"/>
                    <a:pt x="601980" y="486410"/>
                    <a:pt x="572770" y="492760"/>
                  </a:cubicBezTo>
                  <a:cubicBezTo>
                    <a:pt x="546100" y="497840"/>
                    <a:pt x="521970" y="504190"/>
                    <a:pt x="495300" y="502920"/>
                  </a:cubicBezTo>
                  <a:cubicBezTo>
                    <a:pt x="467360" y="501650"/>
                    <a:pt x="435610" y="497840"/>
                    <a:pt x="410210" y="485140"/>
                  </a:cubicBezTo>
                  <a:cubicBezTo>
                    <a:pt x="383540" y="471170"/>
                    <a:pt x="363220" y="452120"/>
                    <a:pt x="339090" y="419100"/>
                  </a:cubicBezTo>
                  <a:cubicBezTo>
                    <a:pt x="293370" y="358140"/>
                    <a:pt x="201930" y="190500"/>
                    <a:pt x="194310" y="125730"/>
                  </a:cubicBezTo>
                  <a:cubicBezTo>
                    <a:pt x="190500" y="95250"/>
                    <a:pt x="195580" y="71120"/>
                    <a:pt x="209550" y="55880"/>
                  </a:cubicBezTo>
                  <a:cubicBezTo>
                    <a:pt x="223520" y="39370"/>
                    <a:pt x="255270" y="26670"/>
                    <a:pt x="275590" y="27940"/>
                  </a:cubicBezTo>
                  <a:cubicBezTo>
                    <a:pt x="297180" y="30480"/>
                    <a:pt x="321310" y="43180"/>
                    <a:pt x="336550" y="67310"/>
                  </a:cubicBezTo>
                  <a:cubicBezTo>
                    <a:pt x="365760" y="119380"/>
                    <a:pt x="372110" y="311150"/>
                    <a:pt x="354330" y="370840"/>
                  </a:cubicBezTo>
                  <a:cubicBezTo>
                    <a:pt x="345440" y="400050"/>
                    <a:pt x="330200" y="420370"/>
                    <a:pt x="309880" y="430530"/>
                  </a:cubicBezTo>
                  <a:cubicBezTo>
                    <a:pt x="290830" y="439420"/>
                    <a:pt x="256540" y="438150"/>
                    <a:pt x="237490" y="427990"/>
                  </a:cubicBezTo>
                  <a:cubicBezTo>
                    <a:pt x="218440" y="416560"/>
                    <a:pt x="207010" y="394970"/>
                    <a:pt x="198120" y="365760"/>
                  </a:cubicBezTo>
                  <a:cubicBezTo>
                    <a:pt x="180340" y="313690"/>
                    <a:pt x="168910" y="171450"/>
                    <a:pt x="184150" y="125730"/>
                  </a:cubicBezTo>
                  <a:cubicBezTo>
                    <a:pt x="191770" y="102870"/>
                    <a:pt x="204470" y="91440"/>
                    <a:pt x="219710" y="82550"/>
                  </a:cubicBezTo>
                  <a:cubicBezTo>
                    <a:pt x="234950" y="73660"/>
                    <a:pt x="260350" y="71120"/>
                    <a:pt x="275590" y="73660"/>
                  </a:cubicBezTo>
                  <a:cubicBezTo>
                    <a:pt x="289560" y="76200"/>
                    <a:pt x="300990" y="81280"/>
                    <a:pt x="309880" y="90170"/>
                  </a:cubicBezTo>
                  <a:cubicBezTo>
                    <a:pt x="322580" y="101600"/>
                    <a:pt x="334010" y="116840"/>
                    <a:pt x="337820" y="139700"/>
                  </a:cubicBezTo>
                  <a:cubicBezTo>
                    <a:pt x="346710" y="184150"/>
                    <a:pt x="330200" y="307340"/>
                    <a:pt x="307340" y="345440"/>
                  </a:cubicBezTo>
                  <a:cubicBezTo>
                    <a:pt x="295910" y="365760"/>
                    <a:pt x="280670" y="377190"/>
                    <a:pt x="262890" y="382270"/>
                  </a:cubicBezTo>
                  <a:cubicBezTo>
                    <a:pt x="242570" y="387350"/>
                    <a:pt x="205740" y="378460"/>
                    <a:pt x="187960" y="368300"/>
                  </a:cubicBezTo>
                  <a:cubicBezTo>
                    <a:pt x="176530" y="361950"/>
                    <a:pt x="172720" y="354330"/>
                    <a:pt x="163830" y="337820"/>
                  </a:cubicBezTo>
                  <a:cubicBezTo>
                    <a:pt x="142240" y="295910"/>
                    <a:pt x="90170" y="142240"/>
                    <a:pt x="90170" y="88900"/>
                  </a:cubicBezTo>
                  <a:cubicBezTo>
                    <a:pt x="90170" y="63500"/>
                    <a:pt x="95250" y="46990"/>
                    <a:pt x="107950" y="33020"/>
                  </a:cubicBezTo>
                  <a:cubicBezTo>
                    <a:pt x="121920" y="16510"/>
                    <a:pt x="156210" y="1270"/>
                    <a:pt x="177800" y="1270"/>
                  </a:cubicBezTo>
                  <a:cubicBezTo>
                    <a:pt x="196850" y="1270"/>
                    <a:pt x="218440" y="13970"/>
                    <a:pt x="231140" y="25400"/>
                  </a:cubicBezTo>
                  <a:cubicBezTo>
                    <a:pt x="241300" y="34290"/>
                    <a:pt x="248920" y="43180"/>
                    <a:pt x="251460" y="59690"/>
                  </a:cubicBezTo>
                  <a:cubicBezTo>
                    <a:pt x="255270" y="91440"/>
                    <a:pt x="229870" y="179070"/>
                    <a:pt x="212090" y="214630"/>
                  </a:cubicBezTo>
                  <a:cubicBezTo>
                    <a:pt x="200660" y="236220"/>
                    <a:pt x="190500" y="251460"/>
                    <a:pt x="175260" y="260350"/>
                  </a:cubicBezTo>
                  <a:cubicBezTo>
                    <a:pt x="158750" y="270510"/>
                    <a:pt x="134620" y="274320"/>
                    <a:pt x="116840" y="270510"/>
                  </a:cubicBezTo>
                  <a:cubicBezTo>
                    <a:pt x="97790" y="266700"/>
                    <a:pt x="77470" y="252730"/>
                    <a:pt x="66040" y="238760"/>
                  </a:cubicBezTo>
                  <a:cubicBezTo>
                    <a:pt x="57150" y="228600"/>
                    <a:pt x="52070" y="215900"/>
                    <a:pt x="50800" y="203200"/>
                  </a:cubicBezTo>
                  <a:cubicBezTo>
                    <a:pt x="48260" y="190500"/>
                    <a:pt x="57150" y="175260"/>
                    <a:pt x="53340" y="162560"/>
                  </a:cubicBezTo>
                  <a:cubicBezTo>
                    <a:pt x="49530" y="149860"/>
                    <a:pt x="31750" y="139700"/>
                    <a:pt x="27940" y="127000"/>
                  </a:cubicBezTo>
                  <a:cubicBezTo>
                    <a:pt x="22860" y="114300"/>
                    <a:pt x="24130" y="99060"/>
                    <a:pt x="26670" y="86360"/>
                  </a:cubicBezTo>
                  <a:cubicBezTo>
                    <a:pt x="30480" y="73660"/>
                    <a:pt x="35560" y="60960"/>
                    <a:pt x="45720" y="50800"/>
                  </a:cubicBezTo>
                  <a:cubicBezTo>
                    <a:pt x="57150" y="38100"/>
                    <a:pt x="78740" y="25400"/>
                    <a:pt x="97790" y="22860"/>
                  </a:cubicBezTo>
                  <a:cubicBezTo>
                    <a:pt x="115570" y="20320"/>
                    <a:pt x="140970" y="25400"/>
                    <a:pt x="156210" y="35560"/>
                  </a:cubicBezTo>
                  <a:cubicBezTo>
                    <a:pt x="171450" y="46990"/>
                    <a:pt x="184150" y="60960"/>
                    <a:pt x="190500" y="85090"/>
                  </a:cubicBezTo>
                  <a:cubicBezTo>
                    <a:pt x="201930" y="129540"/>
                    <a:pt x="191770" y="255270"/>
                    <a:pt x="171450" y="295910"/>
                  </a:cubicBezTo>
                  <a:cubicBezTo>
                    <a:pt x="160020" y="317500"/>
                    <a:pt x="143510" y="327660"/>
                    <a:pt x="125730" y="334010"/>
                  </a:cubicBezTo>
                  <a:cubicBezTo>
                    <a:pt x="107950" y="340360"/>
                    <a:pt x="82550" y="339090"/>
                    <a:pt x="66040" y="334010"/>
                  </a:cubicBezTo>
                  <a:cubicBezTo>
                    <a:pt x="52070" y="328930"/>
                    <a:pt x="40640" y="321310"/>
                    <a:pt x="33020" y="309880"/>
                  </a:cubicBezTo>
                  <a:cubicBezTo>
                    <a:pt x="21590" y="295910"/>
                    <a:pt x="15240" y="274320"/>
                    <a:pt x="11430" y="252730"/>
                  </a:cubicBezTo>
                  <a:cubicBezTo>
                    <a:pt x="7620" y="228600"/>
                    <a:pt x="6350" y="193040"/>
                    <a:pt x="13970" y="170180"/>
                  </a:cubicBezTo>
                  <a:cubicBezTo>
                    <a:pt x="20320" y="149860"/>
                    <a:pt x="33020" y="130810"/>
                    <a:pt x="48260" y="119380"/>
                  </a:cubicBezTo>
                  <a:cubicBezTo>
                    <a:pt x="63500" y="109220"/>
                    <a:pt x="88900" y="102870"/>
                    <a:pt x="106680" y="105410"/>
                  </a:cubicBezTo>
                  <a:cubicBezTo>
                    <a:pt x="125730" y="107950"/>
                    <a:pt x="148590" y="120650"/>
                    <a:pt x="160020" y="133350"/>
                  </a:cubicBezTo>
                  <a:cubicBezTo>
                    <a:pt x="170180" y="143510"/>
                    <a:pt x="175260" y="154940"/>
                    <a:pt x="179070" y="170180"/>
                  </a:cubicBezTo>
                  <a:cubicBezTo>
                    <a:pt x="185420" y="191770"/>
                    <a:pt x="187960" y="234950"/>
                    <a:pt x="180340" y="259080"/>
                  </a:cubicBezTo>
                  <a:cubicBezTo>
                    <a:pt x="173990" y="279400"/>
                    <a:pt x="158750" y="298450"/>
                    <a:pt x="146050" y="309880"/>
                  </a:cubicBezTo>
                  <a:cubicBezTo>
                    <a:pt x="134620" y="318770"/>
                    <a:pt x="121920" y="322580"/>
                    <a:pt x="106680" y="323850"/>
                  </a:cubicBezTo>
                  <a:cubicBezTo>
                    <a:pt x="90170" y="325120"/>
                    <a:pt x="63500" y="320040"/>
                    <a:pt x="48260" y="309880"/>
                  </a:cubicBezTo>
                  <a:cubicBezTo>
                    <a:pt x="33020" y="298450"/>
                    <a:pt x="21590" y="283210"/>
                    <a:pt x="13970" y="259080"/>
                  </a:cubicBezTo>
                  <a:cubicBezTo>
                    <a:pt x="1270" y="218440"/>
                    <a:pt x="0" y="115570"/>
                    <a:pt x="12700" y="74930"/>
                  </a:cubicBezTo>
                  <a:cubicBezTo>
                    <a:pt x="20320" y="50800"/>
                    <a:pt x="31750" y="35560"/>
                    <a:pt x="46990" y="24130"/>
                  </a:cubicBezTo>
                  <a:cubicBezTo>
                    <a:pt x="63500" y="13970"/>
                    <a:pt x="90170" y="8890"/>
                    <a:pt x="106680" y="10160"/>
                  </a:cubicBezTo>
                  <a:cubicBezTo>
                    <a:pt x="121920" y="10160"/>
                    <a:pt x="134620" y="16510"/>
                    <a:pt x="146050" y="24130"/>
                  </a:cubicBezTo>
                  <a:cubicBezTo>
                    <a:pt x="157480" y="31750"/>
                    <a:pt x="166370" y="40640"/>
                    <a:pt x="173990" y="55880"/>
                  </a:cubicBezTo>
                  <a:cubicBezTo>
                    <a:pt x="186690" y="83820"/>
                    <a:pt x="186690" y="149860"/>
                    <a:pt x="199390" y="189230"/>
                  </a:cubicBezTo>
                  <a:cubicBezTo>
                    <a:pt x="209550" y="222250"/>
                    <a:pt x="223520" y="254000"/>
                    <a:pt x="240030" y="279400"/>
                  </a:cubicBezTo>
                  <a:cubicBezTo>
                    <a:pt x="256540" y="300990"/>
                    <a:pt x="299720" y="325120"/>
                    <a:pt x="295910" y="334010"/>
                  </a:cubicBezTo>
                  <a:cubicBezTo>
                    <a:pt x="292100" y="345440"/>
                    <a:pt x="226060" y="354330"/>
                    <a:pt x="213360" y="337820"/>
                  </a:cubicBezTo>
                  <a:cubicBezTo>
                    <a:pt x="191770" y="313690"/>
                    <a:pt x="222250" y="189230"/>
                    <a:pt x="254000" y="143510"/>
                  </a:cubicBezTo>
                  <a:cubicBezTo>
                    <a:pt x="280670" y="105410"/>
                    <a:pt x="317500" y="71120"/>
                    <a:pt x="369570" y="68580"/>
                  </a:cubicBezTo>
                  <a:cubicBezTo>
                    <a:pt x="469900" y="62230"/>
                    <a:pt x="753110" y="237490"/>
                    <a:pt x="819150" y="284480"/>
                  </a:cubicBezTo>
                  <a:cubicBezTo>
                    <a:pt x="840740" y="299720"/>
                    <a:pt x="850900" y="306070"/>
                    <a:pt x="857250" y="322580"/>
                  </a:cubicBezTo>
                  <a:cubicBezTo>
                    <a:pt x="864870" y="341630"/>
                    <a:pt x="863600" y="375920"/>
                    <a:pt x="853440" y="393700"/>
                  </a:cubicBezTo>
                  <a:cubicBezTo>
                    <a:pt x="842010" y="411480"/>
                    <a:pt x="819150" y="427990"/>
                    <a:pt x="792480" y="430530"/>
                  </a:cubicBezTo>
                  <a:cubicBezTo>
                    <a:pt x="748030" y="433070"/>
                    <a:pt x="605790" y="365760"/>
                    <a:pt x="608330" y="351790"/>
                  </a:cubicBezTo>
                  <a:cubicBezTo>
                    <a:pt x="609600" y="342900"/>
                    <a:pt x="662940" y="337820"/>
                    <a:pt x="687070" y="340360"/>
                  </a:cubicBezTo>
                  <a:cubicBezTo>
                    <a:pt x="708660" y="341630"/>
                    <a:pt x="732790" y="350520"/>
                    <a:pt x="746760" y="360680"/>
                  </a:cubicBezTo>
                  <a:cubicBezTo>
                    <a:pt x="758190" y="368300"/>
                    <a:pt x="765810" y="378460"/>
                    <a:pt x="770890" y="389890"/>
                  </a:cubicBezTo>
                  <a:cubicBezTo>
                    <a:pt x="775970" y="400050"/>
                    <a:pt x="779780" y="414020"/>
                    <a:pt x="778510" y="426720"/>
                  </a:cubicBezTo>
                  <a:cubicBezTo>
                    <a:pt x="777240" y="441960"/>
                    <a:pt x="767080" y="466090"/>
                    <a:pt x="756920" y="477520"/>
                  </a:cubicBezTo>
                  <a:cubicBezTo>
                    <a:pt x="748030" y="487680"/>
                    <a:pt x="737870" y="495300"/>
                    <a:pt x="725170" y="497840"/>
                  </a:cubicBezTo>
                  <a:cubicBezTo>
                    <a:pt x="708660" y="502920"/>
                    <a:pt x="684530" y="505460"/>
                    <a:pt x="669290" y="496570"/>
                  </a:cubicBezTo>
                  <a:cubicBezTo>
                    <a:pt x="647700" y="483870"/>
                    <a:pt x="642620" y="438150"/>
                    <a:pt x="618490" y="412750"/>
                  </a:cubicBezTo>
                  <a:cubicBezTo>
                    <a:pt x="590550" y="382270"/>
                    <a:pt x="538480" y="356870"/>
                    <a:pt x="500380" y="335280"/>
                  </a:cubicBezTo>
                  <a:cubicBezTo>
                    <a:pt x="467360" y="317500"/>
                    <a:pt x="422910" y="312420"/>
                    <a:pt x="403860" y="292100"/>
                  </a:cubicBezTo>
                  <a:cubicBezTo>
                    <a:pt x="389890" y="278130"/>
                    <a:pt x="384810" y="256540"/>
                    <a:pt x="386080" y="238760"/>
                  </a:cubicBezTo>
                  <a:cubicBezTo>
                    <a:pt x="386080" y="222250"/>
                    <a:pt x="396240" y="200660"/>
                    <a:pt x="407670" y="187960"/>
                  </a:cubicBezTo>
                  <a:cubicBezTo>
                    <a:pt x="420370" y="175260"/>
                    <a:pt x="441960" y="165100"/>
                    <a:pt x="458470" y="162560"/>
                  </a:cubicBezTo>
                  <a:cubicBezTo>
                    <a:pt x="471170" y="161290"/>
                    <a:pt x="482600" y="163830"/>
                    <a:pt x="496570" y="168910"/>
                  </a:cubicBezTo>
                  <a:cubicBezTo>
                    <a:pt x="515620" y="177800"/>
                    <a:pt x="534670" y="203200"/>
                    <a:pt x="563880" y="222250"/>
                  </a:cubicBezTo>
                  <a:cubicBezTo>
                    <a:pt x="610870" y="251460"/>
                    <a:pt x="726440" y="293370"/>
                    <a:pt x="758190" y="320040"/>
                  </a:cubicBezTo>
                  <a:cubicBezTo>
                    <a:pt x="772160" y="330200"/>
                    <a:pt x="777240" y="337820"/>
                    <a:pt x="781050" y="350520"/>
                  </a:cubicBezTo>
                  <a:cubicBezTo>
                    <a:pt x="786130" y="365760"/>
                    <a:pt x="787400" y="391160"/>
                    <a:pt x="783590" y="406400"/>
                  </a:cubicBezTo>
                  <a:cubicBezTo>
                    <a:pt x="779780" y="419100"/>
                    <a:pt x="772160" y="430530"/>
                    <a:pt x="763270" y="438150"/>
                  </a:cubicBezTo>
                  <a:cubicBezTo>
                    <a:pt x="754380" y="447040"/>
                    <a:pt x="742950" y="454660"/>
                    <a:pt x="730250" y="457200"/>
                  </a:cubicBezTo>
                  <a:cubicBezTo>
                    <a:pt x="713740" y="461010"/>
                    <a:pt x="694690" y="462280"/>
                    <a:pt x="673100" y="453390"/>
                  </a:cubicBezTo>
                  <a:cubicBezTo>
                    <a:pt x="632460" y="434340"/>
                    <a:pt x="554990" y="351790"/>
                    <a:pt x="519430" y="303530"/>
                  </a:cubicBezTo>
                  <a:cubicBezTo>
                    <a:pt x="492760" y="269240"/>
                    <a:pt x="471170" y="201930"/>
                    <a:pt x="464820" y="203200"/>
                  </a:cubicBezTo>
                  <a:cubicBezTo>
                    <a:pt x="461010" y="204470"/>
                    <a:pt x="469900" y="247650"/>
                    <a:pt x="468630" y="247650"/>
                  </a:cubicBezTo>
                  <a:cubicBezTo>
                    <a:pt x="467360" y="247650"/>
                    <a:pt x="452120" y="209550"/>
                    <a:pt x="454660" y="191770"/>
                  </a:cubicBezTo>
                  <a:cubicBezTo>
                    <a:pt x="455930" y="173990"/>
                    <a:pt x="467360" y="152400"/>
                    <a:pt x="481330" y="140970"/>
                  </a:cubicBezTo>
                  <a:cubicBezTo>
                    <a:pt x="494030" y="128270"/>
                    <a:pt x="518160" y="120650"/>
                    <a:pt x="534670" y="119380"/>
                  </a:cubicBezTo>
                  <a:cubicBezTo>
                    <a:pt x="547370" y="119380"/>
                    <a:pt x="557530" y="123190"/>
                    <a:pt x="572770" y="129540"/>
                  </a:cubicBezTo>
                  <a:cubicBezTo>
                    <a:pt x="598170" y="139700"/>
                    <a:pt x="654050" y="166370"/>
                    <a:pt x="674370" y="194310"/>
                  </a:cubicBezTo>
                  <a:cubicBezTo>
                    <a:pt x="689610" y="214630"/>
                    <a:pt x="695960" y="246380"/>
                    <a:pt x="693420" y="267970"/>
                  </a:cubicBezTo>
                  <a:cubicBezTo>
                    <a:pt x="690880" y="284480"/>
                    <a:pt x="678180" y="300990"/>
                    <a:pt x="665480" y="312420"/>
                  </a:cubicBezTo>
                  <a:cubicBezTo>
                    <a:pt x="652780" y="322580"/>
                    <a:pt x="633730" y="331470"/>
                    <a:pt x="615950" y="330200"/>
                  </a:cubicBezTo>
                  <a:cubicBezTo>
                    <a:pt x="595630" y="328930"/>
                    <a:pt x="561340" y="314960"/>
                    <a:pt x="547370" y="297180"/>
                  </a:cubicBezTo>
                  <a:cubicBezTo>
                    <a:pt x="534670" y="278130"/>
                    <a:pt x="530860" y="241300"/>
                    <a:pt x="537210" y="220980"/>
                  </a:cubicBezTo>
                  <a:cubicBezTo>
                    <a:pt x="541020" y="204470"/>
                    <a:pt x="554990" y="189230"/>
                    <a:pt x="568960" y="180340"/>
                  </a:cubicBezTo>
                  <a:cubicBezTo>
                    <a:pt x="582930" y="171450"/>
                    <a:pt x="601980" y="165100"/>
                    <a:pt x="619760" y="167640"/>
                  </a:cubicBezTo>
                  <a:cubicBezTo>
                    <a:pt x="640080" y="170180"/>
                    <a:pt x="671830" y="190500"/>
                    <a:pt x="684530" y="208280"/>
                  </a:cubicBezTo>
                  <a:cubicBezTo>
                    <a:pt x="694690" y="222250"/>
                    <a:pt x="697230" y="242570"/>
                    <a:pt x="694690" y="259080"/>
                  </a:cubicBezTo>
                  <a:cubicBezTo>
                    <a:pt x="692150" y="275590"/>
                    <a:pt x="683260" y="294640"/>
                    <a:pt x="671830" y="306070"/>
                  </a:cubicBezTo>
                  <a:cubicBezTo>
                    <a:pt x="660400" y="317500"/>
                    <a:pt x="641350" y="327660"/>
                    <a:pt x="624840" y="328930"/>
                  </a:cubicBezTo>
                  <a:cubicBezTo>
                    <a:pt x="609600" y="331470"/>
                    <a:pt x="593090" y="328930"/>
                    <a:pt x="574040" y="320040"/>
                  </a:cubicBezTo>
                  <a:cubicBezTo>
                    <a:pt x="542290" y="306070"/>
                    <a:pt x="474980" y="260350"/>
                    <a:pt x="459740" y="229870"/>
                  </a:cubicBezTo>
                  <a:cubicBezTo>
                    <a:pt x="449580" y="210820"/>
                    <a:pt x="453390" y="189230"/>
                    <a:pt x="458470" y="172720"/>
                  </a:cubicBezTo>
                  <a:cubicBezTo>
                    <a:pt x="464820" y="156210"/>
                    <a:pt x="482600" y="138430"/>
                    <a:pt x="496570" y="129540"/>
                  </a:cubicBezTo>
                  <a:cubicBezTo>
                    <a:pt x="508000" y="121920"/>
                    <a:pt x="520700" y="119380"/>
                    <a:pt x="534670" y="119380"/>
                  </a:cubicBezTo>
                  <a:cubicBezTo>
                    <a:pt x="551180" y="120650"/>
                    <a:pt x="566420" y="125730"/>
                    <a:pt x="588010" y="139700"/>
                  </a:cubicBezTo>
                  <a:cubicBezTo>
                    <a:pt x="636270" y="171450"/>
                    <a:pt x="760730" y="299720"/>
                    <a:pt x="781050" y="350520"/>
                  </a:cubicBezTo>
                  <a:cubicBezTo>
                    <a:pt x="789940" y="372110"/>
                    <a:pt x="787400" y="391160"/>
                    <a:pt x="783590" y="406400"/>
                  </a:cubicBezTo>
                  <a:cubicBezTo>
                    <a:pt x="779780" y="419100"/>
                    <a:pt x="773430" y="430530"/>
                    <a:pt x="763270" y="438150"/>
                  </a:cubicBezTo>
                  <a:cubicBezTo>
                    <a:pt x="750570" y="449580"/>
                    <a:pt x="728980" y="459740"/>
                    <a:pt x="711200" y="461010"/>
                  </a:cubicBezTo>
                  <a:cubicBezTo>
                    <a:pt x="693420" y="462280"/>
                    <a:pt x="676910" y="455930"/>
                    <a:pt x="656590" y="447040"/>
                  </a:cubicBezTo>
                  <a:cubicBezTo>
                    <a:pt x="623570" y="435610"/>
                    <a:pt x="575310" y="410210"/>
                    <a:pt x="535940" y="386080"/>
                  </a:cubicBezTo>
                  <a:cubicBezTo>
                    <a:pt x="491490" y="359410"/>
                    <a:pt x="425450" y="326390"/>
                    <a:pt x="403860" y="292100"/>
                  </a:cubicBezTo>
                  <a:cubicBezTo>
                    <a:pt x="388620" y="269240"/>
                    <a:pt x="384810" y="241300"/>
                    <a:pt x="388620" y="220980"/>
                  </a:cubicBezTo>
                  <a:cubicBezTo>
                    <a:pt x="392430" y="201930"/>
                    <a:pt x="407670" y="184150"/>
                    <a:pt x="422910" y="175260"/>
                  </a:cubicBezTo>
                  <a:cubicBezTo>
                    <a:pt x="436880" y="166370"/>
                    <a:pt x="455930" y="162560"/>
                    <a:pt x="477520" y="163830"/>
                  </a:cubicBezTo>
                  <a:cubicBezTo>
                    <a:pt x="508000" y="166370"/>
                    <a:pt x="554990" y="187960"/>
                    <a:pt x="586740" y="203200"/>
                  </a:cubicBezTo>
                  <a:cubicBezTo>
                    <a:pt x="613410" y="217170"/>
                    <a:pt x="631190" y="227330"/>
                    <a:pt x="656590" y="248920"/>
                  </a:cubicBezTo>
                  <a:cubicBezTo>
                    <a:pt x="692150" y="280670"/>
                    <a:pt x="755650" y="351790"/>
                    <a:pt x="770890" y="389890"/>
                  </a:cubicBezTo>
                  <a:cubicBezTo>
                    <a:pt x="779780" y="410210"/>
                    <a:pt x="779780" y="427990"/>
                    <a:pt x="774700" y="445770"/>
                  </a:cubicBezTo>
                  <a:cubicBezTo>
                    <a:pt x="770890" y="462280"/>
                    <a:pt x="756920" y="481330"/>
                    <a:pt x="741680" y="490220"/>
                  </a:cubicBezTo>
                  <a:cubicBezTo>
                    <a:pt x="726440" y="499110"/>
                    <a:pt x="707390" y="502920"/>
                    <a:pt x="687070" y="501650"/>
                  </a:cubicBezTo>
                  <a:cubicBezTo>
                    <a:pt x="662940" y="499110"/>
                    <a:pt x="632460" y="486410"/>
                    <a:pt x="607060" y="473710"/>
                  </a:cubicBezTo>
                  <a:cubicBezTo>
                    <a:pt x="580390" y="461010"/>
                    <a:pt x="556260" y="445770"/>
                    <a:pt x="533400" y="426720"/>
                  </a:cubicBezTo>
                  <a:cubicBezTo>
                    <a:pt x="510540" y="407670"/>
                    <a:pt x="481330" y="389890"/>
                    <a:pt x="469900" y="360680"/>
                  </a:cubicBezTo>
                  <a:cubicBezTo>
                    <a:pt x="454660" y="325120"/>
                    <a:pt x="445770" y="245110"/>
                    <a:pt x="468630" y="217170"/>
                  </a:cubicBezTo>
                  <a:cubicBezTo>
                    <a:pt x="487680" y="191770"/>
                    <a:pt x="544830" y="187960"/>
                    <a:pt x="579120" y="187960"/>
                  </a:cubicBezTo>
                  <a:cubicBezTo>
                    <a:pt x="608330" y="187960"/>
                    <a:pt x="632460" y="199390"/>
                    <a:pt x="660400" y="208280"/>
                  </a:cubicBezTo>
                  <a:cubicBezTo>
                    <a:pt x="689610" y="217170"/>
                    <a:pt x="720090" y="227330"/>
                    <a:pt x="749300" y="241300"/>
                  </a:cubicBezTo>
                  <a:cubicBezTo>
                    <a:pt x="778510" y="255270"/>
                    <a:pt x="815340" y="271780"/>
                    <a:pt x="834390" y="293370"/>
                  </a:cubicBezTo>
                  <a:cubicBezTo>
                    <a:pt x="850900" y="312420"/>
                    <a:pt x="863600" y="340360"/>
                    <a:pt x="863600" y="358140"/>
                  </a:cubicBezTo>
                  <a:cubicBezTo>
                    <a:pt x="864870" y="372110"/>
                    <a:pt x="861060" y="383540"/>
                    <a:pt x="853440" y="393700"/>
                  </a:cubicBezTo>
                  <a:cubicBezTo>
                    <a:pt x="844550" y="406400"/>
                    <a:pt x="825500" y="421640"/>
                    <a:pt x="810260" y="426720"/>
                  </a:cubicBezTo>
                  <a:cubicBezTo>
                    <a:pt x="798830" y="431800"/>
                    <a:pt x="787400" y="430530"/>
                    <a:pt x="773430" y="429260"/>
                  </a:cubicBezTo>
                  <a:cubicBezTo>
                    <a:pt x="756920" y="426720"/>
                    <a:pt x="742950" y="419100"/>
                    <a:pt x="715010" y="406400"/>
                  </a:cubicBezTo>
                  <a:cubicBezTo>
                    <a:pt x="641350" y="374650"/>
                    <a:pt x="318770" y="257810"/>
                    <a:pt x="318770" y="217170"/>
                  </a:cubicBezTo>
                  <a:cubicBezTo>
                    <a:pt x="318770" y="196850"/>
                    <a:pt x="403860" y="158750"/>
                    <a:pt x="419100" y="171450"/>
                  </a:cubicBezTo>
                  <a:cubicBezTo>
                    <a:pt x="441960" y="189230"/>
                    <a:pt x="392430" y="349250"/>
                    <a:pt x="370840" y="401320"/>
                  </a:cubicBezTo>
                  <a:cubicBezTo>
                    <a:pt x="359410" y="431800"/>
                    <a:pt x="350520" y="453390"/>
                    <a:pt x="327660" y="466090"/>
                  </a:cubicBezTo>
                  <a:cubicBezTo>
                    <a:pt x="299720" y="483870"/>
                    <a:pt x="234950" y="487680"/>
                    <a:pt x="201930" y="474980"/>
                  </a:cubicBezTo>
                  <a:cubicBezTo>
                    <a:pt x="172720" y="466090"/>
                    <a:pt x="153670" y="439420"/>
                    <a:pt x="130810" y="414020"/>
                  </a:cubicBezTo>
                  <a:cubicBezTo>
                    <a:pt x="105410" y="382270"/>
                    <a:pt x="78740" y="339090"/>
                    <a:pt x="59690" y="299720"/>
                  </a:cubicBezTo>
                  <a:cubicBezTo>
                    <a:pt x="40640" y="259080"/>
                    <a:pt x="24130" y="212090"/>
                    <a:pt x="16510" y="173990"/>
                  </a:cubicBezTo>
                  <a:cubicBezTo>
                    <a:pt x="10160" y="146050"/>
                    <a:pt x="6350" y="119380"/>
                    <a:pt x="10160" y="95250"/>
                  </a:cubicBezTo>
                  <a:cubicBezTo>
                    <a:pt x="12700" y="74930"/>
                    <a:pt x="19050" y="52070"/>
                    <a:pt x="31750" y="38100"/>
                  </a:cubicBezTo>
                  <a:cubicBezTo>
                    <a:pt x="44450" y="24130"/>
                    <a:pt x="68580" y="12700"/>
                    <a:pt x="86360" y="10160"/>
                  </a:cubicBezTo>
                  <a:cubicBezTo>
                    <a:pt x="100330" y="7620"/>
                    <a:pt x="115570" y="10160"/>
                    <a:pt x="127000" y="15240"/>
                  </a:cubicBezTo>
                  <a:cubicBezTo>
                    <a:pt x="139700" y="19050"/>
                    <a:pt x="152400" y="26670"/>
                    <a:pt x="161290" y="38100"/>
                  </a:cubicBezTo>
                  <a:cubicBezTo>
                    <a:pt x="172720" y="52070"/>
                    <a:pt x="179070" y="72390"/>
                    <a:pt x="182880" y="95250"/>
                  </a:cubicBezTo>
                  <a:cubicBezTo>
                    <a:pt x="190500" y="132080"/>
                    <a:pt x="189230" y="201930"/>
                    <a:pt x="182880" y="238760"/>
                  </a:cubicBezTo>
                  <a:cubicBezTo>
                    <a:pt x="177800" y="262890"/>
                    <a:pt x="171450" y="281940"/>
                    <a:pt x="161290" y="295910"/>
                  </a:cubicBezTo>
                  <a:cubicBezTo>
                    <a:pt x="152400" y="307340"/>
                    <a:pt x="140970" y="314960"/>
                    <a:pt x="127000" y="318770"/>
                  </a:cubicBezTo>
                  <a:cubicBezTo>
                    <a:pt x="110490" y="323850"/>
                    <a:pt x="82550" y="323850"/>
                    <a:pt x="66040" y="318770"/>
                  </a:cubicBezTo>
                  <a:cubicBezTo>
                    <a:pt x="53340" y="314960"/>
                    <a:pt x="41910" y="307340"/>
                    <a:pt x="33020" y="295910"/>
                  </a:cubicBezTo>
                  <a:cubicBezTo>
                    <a:pt x="21590" y="281940"/>
                    <a:pt x="13970" y="259080"/>
                    <a:pt x="11430" y="238760"/>
                  </a:cubicBezTo>
                  <a:cubicBezTo>
                    <a:pt x="7620" y="217170"/>
                    <a:pt x="8890" y="189230"/>
                    <a:pt x="13970" y="170180"/>
                  </a:cubicBezTo>
                  <a:cubicBezTo>
                    <a:pt x="17780" y="154940"/>
                    <a:pt x="22860" y="143510"/>
                    <a:pt x="33020" y="133350"/>
                  </a:cubicBezTo>
                  <a:cubicBezTo>
                    <a:pt x="45720" y="121920"/>
                    <a:pt x="69850" y="107950"/>
                    <a:pt x="86360" y="105410"/>
                  </a:cubicBezTo>
                  <a:cubicBezTo>
                    <a:pt x="100330" y="102870"/>
                    <a:pt x="114300" y="105410"/>
                    <a:pt x="127000" y="110490"/>
                  </a:cubicBezTo>
                  <a:cubicBezTo>
                    <a:pt x="139700" y="115570"/>
                    <a:pt x="152400" y="123190"/>
                    <a:pt x="160020" y="133350"/>
                  </a:cubicBezTo>
                  <a:cubicBezTo>
                    <a:pt x="168910" y="143510"/>
                    <a:pt x="176530" y="153670"/>
                    <a:pt x="179070" y="170180"/>
                  </a:cubicBezTo>
                  <a:cubicBezTo>
                    <a:pt x="185420" y="198120"/>
                    <a:pt x="185420" y="266700"/>
                    <a:pt x="171450" y="295910"/>
                  </a:cubicBezTo>
                  <a:cubicBezTo>
                    <a:pt x="161290" y="314960"/>
                    <a:pt x="143510" y="327660"/>
                    <a:pt x="125730" y="334010"/>
                  </a:cubicBezTo>
                  <a:cubicBezTo>
                    <a:pt x="107950" y="340360"/>
                    <a:pt x="82550" y="340360"/>
                    <a:pt x="66040" y="334010"/>
                  </a:cubicBezTo>
                  <a:cubicBezTo>
                    <a:pt x="48260" y="326390"/>
                    <a:pt x="29210" y="307340"/>
                    <a:pt x="21590" y="293370"/>
                  </a:cubicBezTo>
                  <a:cubicBezTo>
                    <a:pt x="13970" y="280670"/>
                    <a:pt x="12700" y="271780"/>
                    <a:pt x="11430" y="252730"/>
                  </a:cubicBezTo>
                  <a:cubicBezTo>
                    <a:pt x="10160" y="214630"/>
                    <a:pt x="19050" y="101600"/>
                    <a:pt x="34290" y="67310"/>
                  </a:cubicBezTo>
                  <a:cubicBezTo>
                    <a:pt x="40640" y="52070"/>
                    <a:pt x="49530" y="44450"/>
                    <a:pt x="59690" y="36830"/>
                  </a:cubicBezTo>
                  <a:cubicBezTo>
                    <a:pt x="71120" y="29210"/>
                    <a:pt x="83820" y="22860"/>
                    <a:pt x="97790" y="22860"/>
                  </a:cubicBezTo>
                  <a:cubicBezTo>
                    <a:pt x="114300" y="21590"/>
                    <a:pt x="140970" y="26670"/>
                    <a:pt x="156210" y="35560"/>
                  </a:cubicBezTo>
                  <a:cubicBezTo>
                    <a:pt x="167640" y="43180"/>
                    <a:pt x="175260" y="50800"/>
                    <a:pt x="182880" y="66040"/>
                  </a:cubicBezTo>
                  <a:cubicBezTo>
                    <a:pt x="198120" y="95250"/>
                    <a:pt x="214630" y="189230"/>
                    <a:pt x="212090" y="214630"/>
                  </a:cubicBezTo>
                  <a:cubicBezTo>
                    <a:pt x="210820" y="223520"/>
                    <a:pt x="208280" y="226060"/>
                    <a:pt x="203200" y="232410"/>
                  </a:cubicBezTo>
                  <a:cubicBezTo>
                    <a:pt x="196850" y="241300"/>
                    <a:pt x="186690" y="254000"/>
                    <a:pt x="175260" y="260350"/>
                  </a:cubicBezTo>
                  <a:cubicBezTo>
                    <a:pt x="160020" y="267970"/>
                    <a:pt x="134620" y="274320"/>
                    <a:pt x="116840" y="270510"/>
                  </a:cubicBezTo>
                  <a:cubicBezTo>
                    <a:pt x="97790" y="266700"/>
                    <a:pt x="77470" y="252730"/>
                    <a:pt x="66040" y="238760"/>
                  </a:cubicBezTo>
                  <a:cubicBezTo>
                    <a:pt x="57150" y="228600"/>
                    <a:pt x="52070" y="215900"/>
                    <a:pt x="50800" y="203200"/>
                  </a:cubicBezTo>
                  <a:cubicBezTo>
                    <a:pt x="48260" y="190500"/>
                    <a:pt x="48260" y="176530"/>
                    <a:pt x="53340" y="162560"/>
                  </a:cubicBezTo>
                  <a:cubicBezTo>
                    <a:pt x="59690" y="144780"/>
                    <a:pt x="85090" y="128270"/>
                    <a:pt x="93980" y="107950"/>
                  </a:cubicBezTo>
                  <a:cubicBezTo>
                    <a:pt x="102870" y="85090"/>
                    <a:pt x="93980" y="50800"/>
                    <a:pt x="107950" y="33020"/>
                  </a:cubicBezTo>
                  <a:cubicBezTo>
                    <a:pt x="121920" y="15240"/>
                    <a:pt x="154940" y="0"/>
                    <a:pt x="177800" y="1270"/>
                  </a:cubicBezTo>
                  <a:cubicBezTo>
                    <a:pt x="199390" y="2540"/>
                    <a:pt x="223520" y="16510"/>
                    <a:pt x="242570" y="40640"/>
                  </a:cubicBezTo>
                  <a:cubicBezTo>
                    <a:pt x="279400" y="87630"/>
                    <a:pt x="322580" y="254000"/>
                    <a:pt x="318770" y="308610"/>
                  </a:cubicBezTo>
                  <a:cubicBezTo>
                    <a:pt x="317500" y="332740"/>
                    <a:pt x="306070" y="349250"/>
                    <a:pt x="295910" y="360680"/>
                  </a:cubicBezTo>
                  <a:cubicBezTo>
                    <a:pt x="287020" y="372110"/>
                    <a:pt x="275590" y="378460"/>
                    <a:pt x="262890" y="382270"/>
                  </a:cubicBezTo>
                  <a:cubicBezTo>
                    <a:pt x="246380" y="386080"/>
                    <a:pt x="220980" y="384810"/>
                    <a:pt x="205740" y="378460"/>
                  </a:cubicBezTo>
                  <a:cubicBezTo>
                    <a:pt x="191770" y="374650"/>
                    <a:pt x="181610" y="365760"/>
                    <a:pt x="173990" y="355600"/>
                  </a:cubicBezTo>
                  <a:cubicBezTo>
                    <a:pt x="165100" y="341630"/>
                    <a:pt x="158750" y="323850"/>
                    <a:pt x="156210" y="299720"/>
                  </a:cubicBezTo>
                  <a:cubicBezTo>
                    <a:pt x="153670" y="261620"/>
                    <a:pt x="165100" y="184150"/>
                    <a:pt x="180340" y="144780"/>
                  </a:cubicBezTo>
                  <a:cubicBezTo>
                    <a:pt x="190500" y="118110"/>
                    <a:pt x="204470" y="93980"/>
                    <a:pt x="219710" y="82550"/>
                  </a:cubicBezTo>
                  <a:cubicBezTo>
                    <a:pt x="231140" y="73660"/>
                    <a:pt x="243840" y="71120"/>
                    <a:pt x="256540" y="72390"/>
                  </a:cubicBezTo>
                  <a:cubicBezTo>
                    <a:pt x="273050" y="72390"/>
                    <a:pt x="297180" y="81280"/>
                    <a:pt x="309880" y="90170"/>
                  </a:cubicBezTo>
                  <a:cubicBezTo>
                    <a:pt x="321310" y="97790"/>
                    <a:pt x="326390" y="106680"/>
                    <a:pt x="332740" y="120650"/>
                  </a:cubicBezTo>
                  <a:cubicBezTo>
                    <a:pt x="342900" y="144780"/>
                    <a:pt x="350520" y="185420"/>
                    <a:pt x="354330" y="223520"/>
                  </a:cubicBezTo>
                  <a:cubicBezTo>
                    <a:pt x="359410" y="267970"/>
                    <a:pt x="360680" y="339090"/>
                    <a:pt x="354330" y="370840"/>
                  </a:cubicBezTo>
                  <a:cubicBezTo>
                    <a:pt x="350520" y="387350"/>
                    <a:pt x="347980" y="396240"/>
                    <a:pt x="339090" y="406400"/>
                  </a:cubicBezTo>
                  <a:cubicBezTo>
                    <a:pt x="328930" y="417830"/>
                    <a:pt x="309880" y="431800"/>
                    <a:pt x="292100" y="435610"/>
                  </a:cubicBezTo>
                  <a:cubicBezTo>
                    <a:pt x="275590" y="439420"/>
                    <a:pt x="252730" y="436880"/>
                    <a:pt x="237490" y="427990"/>
                  </a:cubicBezTo>
                  <a:cubicBezTo>
                    <a:pt x="219710" y="416560"/>
                    <a:pt x="207010" y="391160"/>
                    <a:pt x="198120" y="365760"/>
                  </a:cubicBezTo>
                  <a:cubicBezTo>
                    <a:pt x="186690" y="334010"/>
                    <a:pt x="184150" y="285750"/>
                    <a:pt x="185420" y="247650"/>
                  </a:cubicBezTo>
                  <a:cubicBezTo>
                    <a:pt x="185420" y="212090"/>
                    <a:pt x="200660" y="171450"/>
                    <a:pt x="200660" y="142240"/>
                  </a:cubicBezTo>
                  <a:cubicBezTo>
                    <a:pt x="200660" y="121920"/>
                    <a:pt x="189230" y="105410"/>
                    <a:pt x="193040" y="88900"/>
                  </a:cubicBezTo>
                  <a:cubicBezTo>
                    <a:pt x="196850" y="72390"/>
                    <a:pt x="209550" y="52070"/>
                    <a:pt x="223520" y="43180"/>
                  </a:cubicBezTo>
                  <a:cubicBezTo>
                    <a:pt x="237490" y="33020"/>
                    <a:pt x="259080" y="26670"/>
                    <a:pt x="275590" y="27940"/>
                  </a:cubicBezTo>
                  <a:cubicBezTo>
                    <a:pt x="293370" y="30480"/>
                    <a:pt x="311150" y="40640"/>
                    <a:pt x="325120" y="52070"/>
                  </a:cubicBezTo>
                  <a:cubicBezTo>
                    <a:pt x="341630" y="66040"/>
                    <a:pt x="349250" y="83820"/>
                    <a:pt x="365760" y="110490"/>
                  </a:cubicBezTo>
                  <a:cubicBezTo>
                    <a:pt x="394970" y="162560"/>
                    <a:pt x="429260" y="326390"/>
                    <a:pt x="478790" y="351790"/>
                  </a:cubicBezTo>
                  <a:cubicBezTo>
                    <a:pt x="513080" y="368300"/>
                    <a:pt x="554990" y="341630"/>
                    <a:pt x="596900" y="328930"/>
                  </a:cubicBezTo>
                  <a:cubicBezTo>
                    <a:pt x="652780" y="311150"/>
                    <a:pt x="731520" y="252730"/>
                    <a:pt x="778510" y="248920"/>
                  </a:cubicBezTo>
                  <a:cubicBezTo>
                    <a:pt x="806450" y="246380"/>
                    <a:pt x="831850" y="252730"/>
                    <a:pt x="848360" y="264160"/>
                  </a:cubicBezTo>
                  <a:cubicBezTo>
                    <a:pt x="862330" y="275590"/>
                    <a:pt x="872490" y="295910"/>
                    <a:pt x="873760" y="312420"/>
                  </a:cubicBezTo>
                  <a:cubicBezTo>
                    <a:pt x="876300" y="330200"/>
                    <a:pt x="872490" y="347980"/>
                    <a:pt x="861060" y="365760"/>
                  </a:cubicBezTo>
                  <a:cubicBezTo>
                    <a:pt x="844550" y="392430"/>
                    <a:pt x="788670" y="433070"/>
                    <a:pt x="762000" y="443230"/>
                  </a:cubicBezTo>
                  <a:cubicBezTo>
                    <a:pt x="748030" y="448310"/>
                    <a:pt x="739140" y="448310"/>
                    <a:pt x="726440" y="445770"/>
                  </a:cubicBezTo>
                  <a:cubicBezTo>
                    <a:pt x="711200" y="441960"/>
                    <a:pt x="690880" y="429260"/>
                    <a:pt x="680720" y="417830"/>
                  </a:cubicBezTo>
                  <a:cubicBezTo>
                    <a:pt x="671830" y="408940"/>
                    <a:pt x="666750" y="397510"/>
                    <a:pt x="665480" y="384810"/>
                  </a:cubicBezTo>
                  <a:cubicBezTo>
                    <a:pt x="662940" y="373380"/>
                    <a:pt x="662940" y="360680"/>
                    <a:pt x="666750" y="349250"/>
                  </a:cubicBezTo>
                  <a:cubicBezTo>
                    <a:pt x="671830" y="335280"/>
                    <a:pt x="679450" y="322580"/>
                    <a:pt x="699770" y="307340"/>
                  </a:cubicBezTo>
                  <a:cubicBezTo>
                    <a:pt x="756920" y="262890"/>
                    <a:pt x="1031240" y="158750"/>
                    <a:pt x="1103630" y="149860"/>
                  </a:cubicBezTo>
                  <a:cubicBezTo>
                    <a:pt x="1130300" y="147320"/>
                    <a:pt x="1143000" y="148590"/>
                    <a:pt x="1158240" y="157480"/>
                  </a:cubicBezTo>
                  <a:cubicBezTo>
                    <a:pt x="1176020" y="168910"/>
                    <a:pt x="1196340" y="196850"/>
                    <a:pt x="1197610" y="218440"/>
                  </a:cubicBezTo>
                  <a:cubicBezTo>
                    <a:pt x="1200150" y="238760"/>
                    <a:pt x="1188720" y="266700"/>
                    <a:pt x="1170940" y="284480"/>
                  </a:cubicBezTo>
                  <a:cubicBezTo>
                    <a:pt x="1149350" y="307340"/>
                    <a:pt x="1098550" y="323850"/>
                    <a:pt x="1061720" y="327660"/>
                  </a:cubicBezTo>
                  <a:cubicBezTo>
                    <a:pt x="1028700" y="331470"/>
                    <a:pt x="962660" y="312420"/>
                    <a:pt x="962660" y="312420"/>
                  </a:cubicBezTo>
                  <a:cubicBezTo>
                    <a:pt x="963930" y="309880"/>
                    <a:pt x="1197610" y="320040"/>
                    <a:pt x="1239520" y="340360"/>
                  </a:cubicBezTo>
                  <a:cubicBezTo>
                    <a:pt x="1254760" y="347980"/>
                    <a:pt x="1258570" y="355600"/>
                    <a:pt x="1264920" y="367030"/>
                  </a:cubicBezTo>
                  <a:cubicBezTo>
                    <a:pt x="1271270" y="381000"/>
                    <a:pt x="1276350" y="403860"/>
                    <a:pt x="1272540" y="420370"/>
                  </a:cubicBezTo>
                  <a:cubicBezTo>
                    <a:pt x="1270000" y="436880"/>
                    <a:pt x="1257300" y="455930"/>
                    <a:pt x="1244600" y="466090"/>
                  </a:cubicBezTo>
                  <a:cubicBezTo>
                    <a:pt x="1230630" y="476250"/>
                    <a:pt x="1192530" y="480060"/>
                    <a:pt x="1192530" y="480060"/>
                  </a:cubicBezTo>
                </a:path>
              </a:pathLst>
            </a:custGeom>
            <a:solidFill>
              <a:srgbClr val="FFFFFF"/>
            </a:solidFill>
            <a:ln cap="sq">
              <a:noFill/>
              <a:prstDash val="solid"/>
              <a:miter/>
            </a:ln>
          </p:spPr>
        </p:sp>
      </p:grpSp>
      <p:grpSp>
        <p:nvGrpSpPr>
          <p:cNvPr name="Group 19" id="19"/>
          <p:cNvGrpSpPr/>
          <p:nvPr/>
        </p:nvGrpSpPr>
        <p:grpSpPr>
          <a:xfrm rot="0">
            <a:off x="2649855" y="9424988"/>
            <a:ext cx="500062" cy="248603"/>
            <a:chOff x="0" y="0"/>
            <a:chExt cx="666750" cy="331470"/>
          </a:xfrm>
        </p:grpSpPr>
        <p:sp>
          <p:nvSpPr>
            <p:cNvPr name="Freeform 20" id="20"/>
            <p:cNvSpPr/>
            <p:nvPr/>
          </p:nvSpPr>
          <p:spPr>
            <a:xfrm flipH="false" flipV="false" rot="0">
              <a:off x="44450" y="43180"/>
              <a:ext cx="572770" cy="238760"/>
            </a:xfrm>
            <a:custGeom>
              <a:avLst/>
              <a:gdLst/>
              <a:ahLst/>
              <a:cxnLst/>
              <a:rect r="r" b="b" t="t" l="l"/>
              <a:pathLst>
                <a:path h="238760" w="572770">
                  <a:moveTo>
                    <a:pt x="78740" y="66040"/>
                  </a:moveTo>
                  <a:cubicBezTo>
                    <a:pt x="266700" y="57150"/>
                    <a:pt x="279400" y="33020"/>
                    <a:pt x="304800" y="24130"/>
                  </a:cubicBezTo>
                  <a:cubicBezTo>
                    <a:pt x="335280" y="12700"/>
                    <a:pt x="375920" y="0"/>
                    <a:pt x="412750" y="7620"/>
                  </a:cubicBezTo>
                  <a:cubicBezTo>
                    <a:pt x="453390" y="16510"/>
                    <a:pt x="509270" y="59690"/>
                    <a:pt x="535940" y="85090"/>
                  </a:cubicBezTo>
                  <a:cubicBezTo>
                    <a:pt x="552450" y="99060"/>
                    <a:pt x="563880" y="110490"/>
                    <a:pt x="567690" y="128270"/>
                  </a:cubicBezTo>
                  <a:cubicBezTo>
                    <a:pt x="572770" y="148590"/>
                    <a:pt x="568960" y="186690"/>
                    <a:pt x="554990" y="204470"/>
                  </a:cubicBezTo>
                  <a:cubicBezTo>
                    <a:pt x="539750" y="223520"/>
                    <a:pt x="505460" y="238760"/>
                    <a:pt x="482600" y="237490"/>
                  </a:cubicBezTo>
                  <a:cubicBezTo>
                    <a:pt x="459740" y="234950"/>
                    <a:pt x="427990" y="215900"/>
                    <a:pt x="416560" y="195580"/>
                  </a:cubicBezTo>
                  <a:cubicBezTo>
                    <a:pt x="403860" y="175260"/>
                    <a:pt x="402590" y="138430"/>
                    <a:pt x="412750" y="116840"/>
                  </a:cubicBezTo>
                  <a:cubicBezTo>
                    <a:pt x="422910" y="96520"/>
                    <a:pt x="453390" y="73660"/>
                    <a:pt x="476250" y="71120"/>
                  </a:cubicBezTo>
                  <a:cubicBezTo>
                    <a:pt x="499110" y="67310"/>
                    <a:pt x="534670" y="80010"/>
                    <a:pt x="549910" y="96520"/>
                  </a:cubicBezTo>
                  <a:cubicBezTo>
                    <a:pt x="565150" y="113030"/>
                    <a:pt x="572770" y="151130"/>
                    <a:pt x="570230" y="172720"/>
                  </a:cubicBezTo>
                  <a:cubicBezTo>
                    <a:pt x="567690" y="190500"/>
                    <a:pt x="554990" y="207010"/>
                    <a:pt x="542290" y="218440"/>
                  </a:cubicBezTo>
                  <a:cubicBezTo>
                    <a:pt x="528320" y="228600"/>
                    <a:pt x="509270" y="236220"/>
                    <a:pt x="491490" y="237490"/>
                  </a:cubicBezTo>
                  <a:cubicBezTo>
                    <a:pt x="474980" y="237490"/>
                    <a:pt x="454660" y="233680"/>
                    <a:pt x="440690" y="222250"/>
                  </a:cubicBezTo>
                  <a:cubicBezTo>
                    <a:pt x="421640" y="207010"/>
                    <a:pt x="416560" y="149860"/>
                    <a:pt x="396240" y="144780"/>
                  </a:cubicBezTo>
                  <a:cubicBezTo>
                    <a:pt x="375920" y="140970"/>
                    <a:pt x="345440" y="182880"/>
                    <a:pt x="318770" y="196850"/>
                  </a:cubicBezTo>
                  <a:cubicBezTo>
                    <a:pt x="294640" y="208280"/>
                    <a:pt x="276860" y="217170"/>
                    <a:pt x="245110" y="222250"/>
                  </a:cubicBezTo>
                  <a:cubicBezTo>
                    <a:pt x="194310" y="229870"/>
                    <a:pt x="81280" y="231140"/>
                    <a:pt x="43180" y="213360"/>
                  </a:cubicBezTo>
                  <a:cubicBezTo>
                    <a:pt x="22860" y="203200"/>
                    <a:pt x="11430" y="187960"/>
                    <a:pt x="6350" y="171450"/>
                  </a:cubicBezTo>
                  <a:cubicBezTo>
                    <a:pt x="0" y="154940"/>
                    <a:pt x="1270" y="130810"/>
                    <a:pt x="6350" y="115570"/>
                  </a:cubicBezTo>
                  <a:cubicBezTo>
                    <a:pt x="10160" y="104140"/>
                    <a:pt x="16510" y="93980"/>
                    <a:pt x="26670" y="85090"/>
                  </a:cubicBezTo>
                  <a:cubicBezTo>
                    <a:pt x="39370" y="76200"/>
                    <a:pt x="78740" y="66040"/>
                    <a:pt x="78740" y="66040"/>
                  </a:cubicBezTo>
                </a:path>
              </a:pathLst>
            </a:custGeom>
            <a:solidFill>
              <a:srgbClr val="FFFFFF"/>
            </a:solidFill>
            <a:ln cap="sq">
              <a:noFill/>
              <a:prstDash val="solid"/>
              <a:miter/>
            </a:ln>
          </p:spPr>
        </p:sp>
      </p:grpSp>
      <p:grpSp>
        <p:nvGrpSpPr>
          <p:cNvPr name="Group 21" id="21"/>
          <p:cNvGrpSpPr/>
          <p:nvPr/>
        </p:nvGrpSpPr>
        <p:grpSpPr>
          <a:xfrm rot="0">
            <a:off x="2780348" y="9422130"/>
            <a:ext cx="343853" cy="210503"/>
            <a:chOff x="0" y="0"/>
            <a:chExt cx="458470" cy="280670"/>
          </a:xfrm>
        </p:grpSpPr>
        <p:sp>
          <p:nvSpPr>
            <p:cNvPr name="Freeform 22" id="22"/>
            <p:cNvSpPr/>
            <p:nvPr/>
          </p:nvSpPr>
          <p:spPr>
            <a:xfrm flipH="false" flipV="false" rot="0">
              <a:off x="49530" y="45720"/>
              <a:ext cx="359410" cy="184150"/>
            </a:xfrm>
            <a:custGeom>
              <a:avLst/>
              <a:gdLst/>
              <a:ahLst/>
              <a:cxnLst/>
              <a:rect r="r" b="b" t="t" l="l"/>
              <a:pathLst>
                <a:path h="184150" w="359410">
                  <a:moveTo>
                    <a:pt x="279400" y="184150"/>
                  </a:moveTo>
                  <a:cubicBezTo>
                    <a:pt x="38100" y="157480"/>
                    <a:pt x="24130" y="147320"/>
                    <a:pt x="13970" y="132080"/>
                  </a:cubicBezTo>
                  <a:cubicBezTo>
                    <a:pt x="3810" y="116840"/>
                    <a:pt x="0" y="91440"/>
                    <a:pt x="1270" y="74930"/>
                  </a:cubicBezTo>
                  <a:cubicBezTo>
                    <a:pt x="2540" y="60960"/>
                    <a:pt x="6350" y="49530"/>
                    <a:pt x="16510" y="39370"/>
                  </a:cubicBezTo>
                  <a:cubicBezTo>
                    <a:pt x="29210" y="24130"/>
                    <a:pt x="55880" y="7620"/>
                    <a:pt x="83820" y="5080"/>
                  </a:cubicBezTo>
                  <a:cubicBezTo>
                    <a:pt x="128270" y="1270"/>
                    <a:pt x="233680" y="33020"/>
                    <a:pt x="256540" y="60960"/>
                  </a:cubicBezTo>
                  <a:cubicBezTo>
                    <a:pt x="269240" y="74930"/>
                    <a:pt x="266700" y="96520"/>
                    <a:pt x="264160" y="113030"/>
                  </a:cubicBezTo>
                  <a:cubicBezTo>
                    <a:pt x="260350" y="129540"/>
                    <a:pt x="251460" y="147320"/>
                    <a:pt x="237490" y="158750"/>
                  </a:cubicBezTo>
                  <a:cubicBezTo>
                    <a:pt x="219710" y="171450"/>
                    <a:pt x="184150" y="181610"/>
                    <a:pt x="161290" y="176530"/>
                  </a:cubicBezTo>
                  <a:cubicBezTo>
                    <a:pt x="139700" y="170180"/>
                    <a:pt x="111760" y="144780"/>
                    <a:pt x="104140" y="124460"/>
                  </a:cubicBezTo>
                  <a:cubicBezTo>
                    <a:pt x="96520" y="102870"/>
                    <a:pt x="102870" y="66040"/>
                    <a:pt x="115570" y="46990"/>
                  </a:cubicBezTo>
                  <a:cubicBezTo>
                    <a:pt x="129540" y="29210"/>
                    <a:pt x="162560" y="12700"/>
                    <a:pt x="185420" y="13970"/>
                  </a:cubicBezTo>
                  <a:cubicBezTo>
                    <a:pt x="208280" y="13970"/>
                    <a:pt x="240030" y="35560"/>
                    <a:pt x="252730" y="52070"/>
                  </a:cubicBezTo>
                  <a:cubicBezTo>
                    <a:pt x="262890" y="67310"/>
                    <a:pt x="266700" y="87630"/>
                    <a:pt x="265430" y="104140"/>
                  </a:cubicBezTo>
                  <a:cubicBezTo>
                    <a:pt x="262890" y="120650"/>
                    <a:pt x="256540" y="139700"/>
                    <a:pt x="243840" y="152400"/>
                  </a:cubicBezTo>
                  <a:cubicBezTo>
                    <a:pt x="227330" y="166370"/>
                    <a:pt x="193040" y="181610"/>
                    <a:pt x="170180" y="177800"/>
                  </a:cubicBezTo>
                  <a:cubicBezTo>
                    <a:pt x="147320" y="175260"/>
                    <a:pt x="123190" y="129540"/>
                    <a:pt x="107950" y="132080"/>
                  </a:cubicBezTo>
                  <a:cubicBezTo>
                    <a:pt x="96520" y="133350"/>
                    <a:pt x="92710" y="165100"/>
                    <a:pt x="81280" y="168910"/>
                  </a:cubicBezTo>
                  <a:cubicBezTo>
                    <a:pt x="67310" y="172720"/>
                    <a:pt x="40640" y="157480"/>
                    <a:pt x="26670" y="147320"/>
                  </a:cubicBezTo>
                  <a:cubicBezTo>
                    <a:pt x="16510" y="138430"/>
                    <a:pt x="8890" y="127000"/>
                    <a:pt x="5080" y="114300"/>
                  </a:cubicBezTo>
                  <a:cubicBezTo>
                    <a:pt x="1270" y="97790"/>
                    <a:pt x="1270" y="72390"/>
                    <a:pt x="6350" y="55880"/>
                  </a:cubicBezTo>
                  <a:cubicBezTo>
                    <a:pt x="11430" y="43180"/>
                    <a:pt x="19050" y="33020"/>
                    <a:pt x="29210" y="24130"/>
                  </a:cubicBezTo>
                  <a:cubicBezTo>
                    <a:pt x="43180" y="13970"/>
                    <a:pt x="59690" y="7620"/>
                    <a:pt x="83820" y="5080"/>
                  </a:cubicBezTo>
                  <a:cubicBezTo>
                    <a:pt x="132080" y="0"/>
                    <a:pt x="259080" y="17780"/>
                    <a:pt x="298450" y="30480"/>
                  </a:cubicBezTo>
                  <a:cubicBezTo>
                    <a:pt x="314960" y="35560"/>
                    <a:pt x="322580" y="38100"/>
                    <a:pt x="331470" y="48260"/>
                  </a:cubicBezTo>
                  <a:cubicBezTo>
                    <a:pt x="342900" y="58420"/>
                    <a:pt x="354330" y="81280"/>
                    <a:pt x="356870" y="96520"/>
                  </a:cubicBezTo>
                  <a:cubicBezTo>
                    <a:pt x="359410" y="109220"/>
                    <a:pt x="356870" y="121920"/>
                    <a:pt x="353060" y="133350"/>
                  </a:cubicBezTo>
                  <a:cubicBezTo>
                    <a:pt x="347980" y="144780"/>
                    <a:pt x="341630" y="156210"/>
                    <a:pt x="331470" y="163830"/>
                  </a:cubicBezTo>
                  <a:cubicBezTo>
                    <a:pt x="318770" y="173990"/>
                    <a:pt x="279400" y="184150"/>
                    <a:pt x="279400" y="184150"/>
                  </a:cubicBezTo>
                </a:path>
              </a:pathLst>
            </a:custGeom>
            <a:solidFill>
              <a:srgbClr val="FFFFFF"/>
            </a:solidFill>
            <a:ln cap="sq">
              <a:noFill/>
              <a:prstDash val="solid"/>
              <a:miter/>
            </a:ln>
          </p:spPr>
        </p:sp>
      </p:grpSp>
      <p:grpSp>
        <p:nvGrpSpPr>
          <p:cNvPr name="Group 23" id="23"/>
          <p:cNvGrpSpPr/>
          <p:nvPr/>
        </p:nvGrpSpPr>
        <p:grpSpPr>
          <a:xfrm rot="0">
            <a:off x="2790825" y="9410700"/>
            <a:ext cx="461962" cy="295275"/>
            <a:chOff x="0" y="0"/>
            <a:chExt cx="615950" cy="393700"/>
          </a:xfrm>
        </p:grpSpPr>
        <p:sp>
          <p:nvSpPr>
            <p:cNvPr name="Freeform 24" id="24"/>
            <p:cNvSpPr/>
            <p:nvPr/>
          </p:nvSpPr>
          <p:spPr>
            <a:xfrm flipH="false" flipV="false" rot="0">
              <a:off x="49530" y="43180"/>
              <a:ext cx="520700" cy="299720"/>
            </a:xfrm>
            <a:custGeom>
              <a:avLst/>
              <a:gdLst/>
              <a:ahLst/>
              <a:cxnLst/>
              <a:rect r="r" b="b" t="t" l="l"/>
              <a:pathLst>
                <a:path h="299720" w="520700">
                  <a:moveTo>
                    <a:pt x="422910" y="278130"/>
                  </a:moveTo>
                  <a:cubicBezTo>
                    <a:pt x="186690" y="217170"/>
                    <a:pt x="166370" y="231140"/>
                    <a:pt x="137160" y="227330"/>
                  </a:cubicBezTo>
                  <a:cubicBezTo>
                    <a:pt x="101600" y="222250"/>
                    <a:pt x="41910" y="210820"/>
                    <a:pt x="24130" y="185420"/>
                  </a:cubicBezTo>
                  <a:cubicBezTo>
                    <a:pt x="8890" y="162560"/>
                    <a:pt x="15240" y="118110"/>
                    <a:pt x="24130" y="91440"/>
                  </a:cubicBezTo>
                  <a:cubicBezTo>
                    <a:pt x="31750" y="67310"/>
                    <a:pt x="49530" y="41910"/>
                    <a:pt x="69850" y="29210"/>
                  </a:cubicBezTo>
                  <a:cubicBezTo>
                    <a:pt x="91440" y="16510"/>
                    <a:pt x="123190" y="19050"/>
                    <a:pt x="151130" y="19050"/>
                  </a:cubicBezTo>
                  <a:cubicBezTo>
                    <a:pt x="181610" y="19050"/>
                    <a:pt x="219710" y="20320"/>
                    <a:pt x="243840" y="30480"/>
                  </a:cubicBezTo>
                  <a:cubicBezTo>
                    <a:pt x="264160" y="39370"/>
                    <a:pt x="283210" y="53340"/>
                    <a:pt x="293370" y="68580"/>
                  </a:cubicBezTo>
                  <a:cubicBezTo>
                    <a:pt x="300990" y="80010"/>
                    <a:pt x="306070" y="92710"/>
                    <a:pt x="306070" y="106680"/>
                  </a:cubicBezTo>
                  <a:cubicBezTo>
                    <a:pt x="306070" y="124460"/>
                    <a:pt x="299720" y="151130"/>
                    <a:pt x="288290" y="166370"/>
                  </a:cubicBezTo>
                  <a:cubicBezTo>
                    <a:pt x="276860" y="181610"/>
                    <a:pt x="260350" y="193040"/>
                    <a:pt x="236220" y="198120"/>
                  </a:cubicBezTo>
                  <a:cubicBezTo>
                    <a:pt x="194310" y="207010"/>
                    <a:pt x="81280" y="187960"/>
                    <a:pt x="46990" y="171450"/>
                  </a:cubicBezTo>
                  <a:cubicBezTo>
                    <a:pt x="30480" y="163830"/>
                    <a:pt x="22860" y="153670"/>
                    <a:pt x="15240" y="143510"/>
                  </a:cubicBezTo>
                  <a:cubicBezTo>
                    <a:pt x="8890" y="132080"/>
                    <a:pt x="2540" y="116840"/>
                    <a:pt x="1270" y="104140"/>
                  </a:cubicBezTo>
                  <a:cubicBezTo>
                    <a:pt x="0" y="90170"/>
                    <a:pt x="2540" y="74930"/>
                    <a:pt x="7620" y="62230"/>
                  </a:cubicBezTo>
                  <a:cubicBezTo>
                    <a:pt x="12700" y="49530"/>
                    <a:pt x="20320" y="36830"/>
                    <a:pt x="31750" y="27940"/>
                  </a:cubicBezTo>
                  <a:cubicBezTo>
                    <a:pt x="45720" y="17780"/>
                    <a:pt x="67310" y="5080"/>
                    <a:pt x="90170" y="7620"/>
                  </a:cubicBezTo>
                  <a:cubicBezTo>
                    <a:pt x="129540" y="11430"/>
                    <a:pt x="199390" y="68580"/>
                    <a:pt x="238760" y="97790"/>
                  </a:cubicBezTo>
                  <a:cubicBezTo>
                    <a:pt x="267970" y="120650"/>
                    <a:pt x="298450" y="147320"/>
                    <a:pt x="312420" y="166370"/>
                  </a:cubicBezTo>
                  <a:cubicBezTo>
                    <a:pt x="318770" y="176530"/>
                    <a:pt x="321310" y="181610"/>
                    <a:pt x="322580" y="193040"/>
                  </a:cubicBezTo>
                  <a:cubicBezTo>
                    <a:pt x="323850" y="212090"/>
                    <a:pt x="317500" y="254000"/>
                    <a:pt x="300990" y="271780"/>
                  </a:cubicBezTo>
                  <a:cubicBezTo>
                    <a:pt x="284480" y="289560"/>
                    <a:pt x="245110" y="299720"/>
                    <a:pt x="222250" y="298450"/>
                  </a:cubicBezTo>
                  <a:cubicBezTo>
                    <a:pt x="204470" y="295910"/>
                    <a:pt x="185420" y="284480"/>
                    <a:pt x="172720" y="271780"/>
                  </a:cubicBezTo>
                  <a:cubicBezTo>
                    <a:pt x="161290" y="259080"/>
                    <a:pt x="151130" y="238760"/>
                    <a:pt x="149860" y="220980"/>
                  </a:cubicBezTo>
                  <a:cubicBezTo>
                    <a:pt x="147320" y="203200"/>
                    <a:pt x="152400" y="181610"/>
                    <a:pt x="161290" y="166370"/>
                  </a:cubicBezTo>
                  <a:cubicBezTo>
                    <a:pt x="170180" y="151130"/>
                    <a:pt x="186690" y="135890"/>
                    <a:pt x="204470" y="129540"/>
                  </a:cubicBezTo>
                  <a:cubicBezTo>
                    <a:pt x="226060" y="123190"/>
                    <a:pt x="265430" y="125730"/>
                    <a:pt x="285750" y="138430"/>
                  </a:cubicBezTo>
                  <a:cubicBezTo>
                    <a:pt x="306070" y="152400"/>
                    <a:pt x="323850" y="186690"/>
                    <a:pt x="323850" y="210820"/>
                  </a:cubicBezTo>
                  <a:cubicBezTo>
                    <a:pt x="323850" y="236220"/>
                    <a:pt x="303530" y="269240"/>
                    <a:pt x="285750" y="284480"/>
                  </a:cubicBezTo>
                  <a:cubicBezTo>
                    <a:pt x="271780" y="295910"/>
                    <a:pt x="250190" y="299720"/>
                    <a:pt x="232410" y="298450"/>
                  </a:cubicBezTo>
                  <a:cubicBezTo>
                    <a:pt x="214630" y="298450"/>
                    <a:pt x="198120" y="290830"/>
                    <a:pt x="180340" y="278130"/>
                  </a:cubicBezTo>
                  <a:cubicBezTo>
                    <a:pt x="151130" y="259080"/>
                    <a:pt x="116840" y="201930"/>
                    <a:pt x="87630" y="181610"/>
                  </a:cubicBezTo>
                  <a:cubicBezTo>
                    <a:pt x="67310" y="168910"/>
                    <a:pt x="43180" y="172720"/>
                    <a:pt x="29210" y="158750"/>
                  </a:cubicBezTo>
                  <a:cubicBezTo>
                    <a:pt x="15240" y="146050"/>
                    <a:pt x="3810" y="123190"/>
                    <a:pt x="1270" y="104140"/>
                  </a:cubicBezTo>
                  <a:cubicBezTo>
                    <a:pt x="0" y="83820"/>
                    <a:pt x="6350" y="59690"/>
                    <a:pt x="17780" y="43180"/>
                  </a:cubicBezTo>
                  <a:cubicBezTo>
                    <a:pt x="29210" y="27940"/>
                    <a:pt x="45720" y="15240"/>
                    <a:pt x="69850" y="8890"/>
                  </a:cubicBezTo>
                  <a:cubicBezTo>
                    <a:pt x="109220" y="0"/>
                    <a:pt x="208280" y="19050"/>
                    <a:pt x="243840" y="30480"/>
                  </a:cubicBezTo>
                  <a:cubicBezTo>
                    <a:pt x="261620" y="36830"/>
                    <a:pt x="270510" y="41910"/>
                    <a:pt x="279400" y="52070"/>
                  </a:cubicBezTo>
                  <a:cubicBezTo>
                    <a:pt x="289560" y="60960"/>
                    <a:pt x="297180" y="73660"/>
                    <a:pt x="302260" y="86360"/>
                  </a:cubicBezTo>
                  <a:cubicBezTo>
                    <a:pt x="306070" y="99060"/>
                    <a:pt x="307340" y="114300"/>
                    <a:pt x="304800" y="128270"/>
                  </a:cubicBezTo>
                  <a:cubicBezTo>
                    <a:pt x="302260" y="140970"/>
                    <a:pt x="297180" y="154940"/>
                    <a:pt x="288290" y="166370"/>
                  </a:cubicBezTo>
                  <a:cubicBezTo>
                    <a:pt x="280670" y="176530"/>
                    <a:pt x="269240" y="186690"/>
                    <a:pt x="256540" y="191770"/>
                  </a:cubicBezTo>
                  <a:cubicBezTo>
                    <a:pt x="243840" y="198120"/>
                    <a:pt x="229870" y="204470"/>
                    <a:pt x="215900" y="200660"/>
                  </a:cubicBezTo>
                  <a:cubicBezTo>
                    <a:pt x="196850" y="195580"/>
                    <a:pt x="168910" y="171450"/>
                    <a:pt x="158750" y="149860"/>
                  </a:cubicBezTo>
                  <a:cubicBezTo>
                    <a:pt x="147320" y="125730"/>
                    <a:pt x="142240" y="73660"/>
                    <a:pt x="156210" y="59690"/>
                  </a:cubicBezTo>
                  <a:cubicBezTo>
                    <a:pt x="170180" y="46990"/>
                    <a:pt x="201930" y="57150"/>
                    <a:pt x="234950" y="62230"/>
                  </a:cubicBezTo>
                  <a:cubicBezTo>
                    <a:pt x="293370" y="71120"/>
                    <a:pt x="434340" y="105410"/>
                    <a:pt x="477520" y="132080"/>
                  </a:cubicBezTo>
                  <a:cubicBezTo>
                    <a:pt x="499110" y="146050"/>
                    <a:pt x="509270" y="157480"/>
                    <a:pt x="514350" y="173990"/>
                  </a:cubicBezTo>
                  <a:cubicBezTo>
                    <a:pt x="520700" y="190500"/>
                    <a:pt x="520700" y="213360"/>
                    <a:pt x="514350" y="229870"/>
                  </a:cubicBezTo>
                  <a:cubicBezTo>
                    <a:pt x="508000" y="246380"/>
                    <a:pt x="492760" y="262890"/>
                    <a:pt x="477520" y="271780"/>
                  </a:cubicBezTo>
                  <a:cubicBezTo>
                    <a:pt x="462280" y="279400"/>
                    <a:pt x="422910" y="278130"/>
                    <a:pt x="422910" y="278130"/>
                  </a:cubicBezTo>
                </a:path>
              </a:pathLst>
            </a:custGeom>
            <a:solidFill>
              <a:srgbClr val="FFFFFF"/>
            </a:solidFill>
            <a:ln cap="sq">
              <a:noFill/>
              <a:prstDash val="solid"/>
              <a:miter/>
            </a:ln>
          </p:spPr>
        </p:sp>
      </p:gr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5490351" cy="2783840"/>
          </a:xfrm>
        </p:grpSpPr>
        <p:sp>
          <p:nvSpPr>
            <p:cNvPr name="Freeform 3" id="3"/>
            <p:cNvSpPr/>
            <p:nvPr/>
          </p:nvSpPr>
          <p:spPr>
            <a:xfrm flipH="false" flipV="false" rot="0">
              <a:off x="0" y="0"/>
              <a:ext cx="5490351" cy="2783840"/>
            </a:xfrm>
            <a:custGeom>
              <a:avLst/>
              <a:gdLst/>
              <a:ahLst/>
              <a:cxnLst/>
              <a:rect r="r" b="b" t="t" l="l"/>
              <a:pathLst>
                <a:path h="2783840" w="5490351">
                  <a:moveTo>
                    <a:pt x="5365891" y="2783840"/>
                  </a:moveTo>
                  <a:lnTo>
                    <a:pt x="124460" y="2783840"/>
                  </a:lnTo>
                  <a:cubicBezTo>
                    <a:pt x="55880" y="2783840"/>
                    <a:pt x="0" y="2727960"/>
                    <a:pt x="0" y="2659380"/>
                  </a:cubicBezTo>
                  <a:lnTo>
                    <a:pt x="0" y="124460"/>
                  </a:lnTo>
                  <a:cubicBezTo>
                    <a:pt x="0" y="55880"/>
                    <a:pt x="55880" y="0"/>
                    <a:pt x="124460" y="0"/>
                  </a:cubicBezTo>
                  <a:lnTo>
                    <a:pt x="5365891" y="0"/>
                  </a:lnTo>
                  <a:cubicBezTo>
                    <a:pt x="5434471" y="0"/>
                    <a:pt x="5490351" y="55880"/>
                    <a:pt x="5490351" y="124460"/>
                  </a:cubicBezTo>
                  <a:lnTo>
                    <a:pt x="5490351" y="2659380"/>
                  </a:lnTo>
                  <a:cubicBezTo>
                    <a:pt x="5490351" y="2727960"/>
                    <a:pt x="5434471" y="2783840"/>
                    <a:pt x="5365891" y="2783840"/>
                  </a:cubicBezTo>
                  <a:close/>
                </a:path>
              </a:pathLst>
            </a:custGeom>
            <a:solidFill>
              <a:srgbClr val="2C9B91"/>
            </a:solidFill>
          </p:spPr>
        </p:sp>
      </p:grpSp>
      <p:sp>
        <p:nvSpPr>
          <p:cNvPr name="TextBox 4" id="4"/>
          <p:cNvSpPr txBox="true"/>
          <p:nvPr/>
        </p:nvSpPr>
        <p:spPr>
          <a:xfrm rot="0">
            <a:off x="1940069" y="4352925"/>
            <a:ext cx="14407863" cy="1533525"/>
          </a:xfrm>
          <a:prstGeom prst="rect">
            <a:avLst/>
          </a:prstGeom>
        </p:spPr>
        <p:txBody>
          <a:bodyPr anchor="t" rtlCol="false" tIns="0" lIns="0" bIns="0" rIns="0">
            <a:spAutoFit/>
          </a:bodyPr>
          <a:lstStyle/>
          <a:p>
            <a:pPr algn="ctr" marL="0" indent="0" lvl="0">
              <a:lnSpc>
                <a:spcPts val="11760"/>
              </a:lnSpc>
            </a:pPr>
            <a:r>
              <a:rPr lang="en-US" b="true" sz="9800">
                <a:solidFill>
                  <a:srgbClr val="FFFFFF"/>
                </a:solidFill>
                <a:latin typeface="Arimo Bold"/>
                <a:ea typeface="Arimo Bold"/>
                <a:cs typeface="Arimo Bold"/>
                <a:sym typeface="Arimo Bold"/>
              </a:rPr>
              <a:t>tks.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0" y="0"/>
            <a:ext cx="18288000" cy="1028700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5400000">
            <a:off x="-638078" y="4448905"/>
            <a:ext cx="4722745" cy="1389189"/>
            <a:chOff x="0" y="0"/>
            <a:chExt cx="6296994" cy="1852253"/>
          </a:xfrm>
        </p:grpSpPr>
        <p:grpSp>
          <p:nvGrpSpPr>
            <p:cNvPr name="Group 3" id="3"/>
            <p:cNvGrpSpPr>
              <a:grpSpLocks noChangeAspect="true"/>
            </p:cNvGrpSpPr>
            <p:nvPr/>
          </p:nvGrpSpPr>
          <p:grpSpPr>
            <a:xfrm rot="-10800000">
              <a:off x="0" y="0"/>
              <a:ext cx="1848345" cy="1848345"/>
              <a:chOff x="0" y="0"/>
              <a:chExt cx="2653030" cy="2653030"/>
            </a:xfrm>
          </p:grpSpPr>
          <p:sp>
            <p:nvSpPr>
              <p:cNvPr name="Freeform 4" id="4"/>
              <p:cNvSpPr/>
              <p:nvPr/>
            </p:nvSpPr>
            <p:spPr>
              <a:xfrm flipH="false" flipV="false" rot="0">
                <a:off x="0" y="0"/>
                <a:ext cx="2653030" cy="2654300"/>
              </a:xfrm>
              <a:custGeom>
                <a:avLst/>
                <a:gdLst/>
                <a:ahLst/>
                <a:cxnLst/>
                <a:rect r="r" b="b" t="t" l="l"/>
                <a:pathLst>
                  <a:path h="2654300" w="2653030">
                    <a:moveTo>
                      <a:pt x="0" y="1535430"/>
                    </a:moveTo>
                    <a:lnTo>
                      <a:pt x="0" y="1463040"/>
                    </a:lnTo>
                    <a:lnTo>
                      <a:pt x="1463040" y="0"/>
                    </a:lnTo>
                    <a:lnTo>
                      <a:pt x="1535430" y="0"/>
                    </a:lnTo>
                    <a:lnTo>
                      <a:pt x="0" y="1535430"/>
                    </a:lnTo>
                    <a:close/>
                    <a:moveTo>
                      <a:pt x="1681480" y="0"/>
                    </a:moveTo>
                    <a:lnTo>
                      <a:pt x="1609090" y="0"/>
                    </a:lnTo>
                    <a:lnTo>
                      <a:pt x="0" y="1607820"/>
                    </a:lnTo>
                    <a:lnTo>
                      <a:pt x="0" y="1680210"/>
                    </a:lnTo>
                    <a:lnTo>
                      <a:pt x="1681480" y="0"/>
                    </a:lnTo>
                    <a:close/>
                    <a:moveTo>
                      <a:pt x="1390650" y="0"/>
                    </a:moveTo>
                    <a:lnTo>
                      <a:pt x="1318260" y="0"/>
                    </a:lnTo>
                    <a:lnTo>
                      <a:pt x="0" y="1318260"/>
                    </a:lnTo>
                    <a:lnTo>
                      <a:pt x="0" y="1390650"/>
                    </a:lnTo>
                    <a:lnTo>
                      <a:pt x="1390650" y="0"/>
                    </a:lnTo>
                    <a:close/>
                    <a:moveTo>
                      <a:pt x="1245870" y="0"/>
                    </a:moveTo>
                    <a:lnTo>
                      <a:pt x="1173480" y="0"/>
                    </a:lnTo>
                    <a:lnTo>
                      <a:pt x="0" y="1173480"/>
                    </a:lnTo>
                    <a:lnTo>
                      <a:pt x="0" y="1245870"/>
                    </a:lnTo>
                    <a:lnTo>
                      <a:pt x="1245870" y="0"/>
                    </a:lnTo>
                    <a:close/>
                    <a:moveTo>
                      <a:pt x="1826260" y="0"/>
                    </a:moveTo>
                    <a:lnTo>
                      <a:pt x="1753870" y="0"/>
                    </a:lnTo>
                    <a:lnTo>
                      <a:pt x="0" y="1753870"/>
                    </a:lnTo>
                    <a:lnTo>
                      <a:pt x="0" y="1826260"/>
                    </a:lnTo>
                    <a:lnTo>
                      <a:pt x="1826260" y="0"/>
                    </a:lnTo>
                    <a:close/>
                    <a:moveTo>
                      <a:pt x="2260600" y="0"/>
                    </a:moveTo>
                    <a:lnTo>
                      <a:pt x="2188210" y="0"/>
                    </a:lnTo>
                    <a:lnTo>
                      <a:pt x="0" y="2188210"/>
                    </a:lnTo>
                    <a:lnTo>
                      <a:pt x="0" y="2260600"/>
                    </a:lnTo>
                    <a:lnTo>
                      <a:pt x="2260600" y="0"/>
                    </a:lnTo>
                    <a:close/>
                    <a:moveTo>
                      <a:pt x="2551430" y="0"/>
                    </a:moveTo>
                    <a:lnTo>
                      <a:pt x="2479040" y="0"/>
                    </a:lnTo>
                    <a:lnTo>
                      <a:pt x="0" y="2479040"/>
                    </a:lnTo>
                    <a:lnTo>
                      <a:pt x="0" y="2551430"/>
                    </a:lnTo>
                    <a:lnTo>
                      <a:pt x="2551430" y="0"/>
                    </a:lnTo>
                    <a:close/>
                    <a:moveTo>
                      <a:pt x="2405380" y="0"/>
                    </a:moveTo>
                    <a:lnTo>
                      <a:pt x="2332990" y="0"/>
                    </a:lnTo>
                    <a:lnTo>
                      <a:pt x="0" y="2332990"/>
                    </a:lnTo>
                    <a:lnTo>
                      <a:pt x="0" y="2405380"/>
                    </a:lnTo>
                    <a:lnTo>
                      <a:pt x="2405380" y="0"/>
                    </a:lnTo>
                    <a:close/>
                    <a:moveTo>
                      <a:pt x="2115820" y="0"/>
                    </a:moveTo>
                    <a:lnTo>
                      <a:pt x="2043430" y="0"/>
                    </a:lnTo>
                    <a:lnTo>
                      <a:pt x="0" y="2043430"/>
                    </a:lnTo>
                    <a:lnTo>
                      <a:pt x="0" y="2115820"/>
                    </a:lnTo>
                    <a:lnTo>
                      <a:pt x="2115820" y="0"/>
                    </a:lnTo>
                    <a:close/>
                    <a:moveTo>
                      <a:pt x="375920" y="0"/>
                    </a:moveTo>
                    <a:lnTo>
                      <a:pt x="303530" y="0"/>
                    </a:lnTo>
                    <a:lnTo>
                      <a:pt x="0" y="303530"/>
                    </a:lnTo>
                    <a:lnTo>
                      <a:pt x="0" y="375920"/>
                    </a:lnTo>
                    <a:lnTo>
                      <a:pt x="375920" y="0"/>
                    </a:lnTo>
                    <a:close/>
                    <a:moveTo>
                      <a:pt x="1101090" y="0"/>
                    </a:moveTo>
                    <a:lnTo>
                      <a:pt x="1028700" y="0"/>
                    </a:lnTo>
                    <a:lnTo>
                      <a:pt x="0" y="1028700"/>
                    </a:lnTo>
                    <a:lnTo>
                      <a:pt x="0" y="1101090"/>
                    </a:lnTo>
                    <a:lnTo>
                      <a:pt x="1101090" y="0"/>
                    </a:lnTo>
                    <a:close/>
                    <a:moveTo>
                      <a:pt x="2653030" y="0"/>
                    </a:moveTo>
                    <a:lnTo>
                      <a:pt x="2623820" y="0"/>
                    </a:lnTo>
                    <a:lnTo>
                      <a:pt x="0" y="2623820"/>
                    </a:lnTo>
                    <a:lnTo>
                      <a:pt x="0" y="2653030"/>
                    </a:lnTo>
                    <a:lnTo>
                      <a:pt x="43180" y="2653030"/>
                    </a:lnTo>
                    <a:lnTo>
                      <a:pt x="2653030" y="43180"/>
                    </a:lnTo>
                    <a:lnTo>
                      <a:pt x="2653030" y="0"/>
                    </a:lnTo>
                    <a:close/>
                    <a:moveTo>
                      <a:pt x="520700" y="0"/>
                    </a:moveTo>
                    <a:lnTo>
                      <a:pt x="448310" y="0"/>
                    </a:lnTo>
                    <a:lnTo>
                      <a:pt x="0" y="448310"/>
                    </a:lnTo>
                    <a:lnTo>
                      <a:pt x="0" y="520700"/>
                    </a:lnTo>
                    <a:lnTo>
                      <a:pt x="520700" y="0"/>
                    </a:lnTo>
                    <a:close/>
                    <a:moveTo>
                      <a:pt x="85090" y="0"/>
                    </a:moveTo>
                    <a:lnTo>
                      <a:pt x="12700" y="0"/>
                    </a:lnTo>
                    <a:lnTo>
                      <a:pt x="0" y="12700"/>
                    </a:lnTo>
                    <a:lnTo>
                      <a:pt x="0" y="85090"/>
                    </a:lnTo>
                    <a:lnTo>
                      <a:pt x="85090" y="0"/>
                    </a:lnTo>
                    <a:close/>
                    <a:moveTo>
                      <a:pt x="231140" y="0"/>
                    </a:moveTo>
                    <a:lnTo>
                      <a:pt x="158750" y="0"/>
                    </a:lnTo>
                    <a:lnTo>
                      <a:pt x="0" y="157480"/>
                    </a:lnTo>
                    <a:lnTo>
                      <a:pt x="0" y="229870"/>
                    </a:lnTo>
                    <a:lnTo>
                      <a:pt x="231140" y="0"/>
                    </a:lnTo>
                    <a:close/>
                    <a:moveTo>
                      <a:pt x="0" y="956310"/>
                    </a:moveTo>
                    <a:lnTo>
                      <a:pt x="956310" y="0"/>
                    </a:lnTo>
                    <a:lnTo>
                      <a:pt x="883920" y="0"/>
                    </a:lnTo>
                    <a:lnTo>
                      <a:pt x="0" y="882650"/>
                    </a:lnTo>
                    <a:lnTo>
                      <a:pt x="0" y="956310"/>
                    </a:lnTo>
                    <a:close/>
                    <a:moveTo>
                      <a:pt x="665480" y="0"/>
                    </a:moveTo>
                    <a:lnTo>
                      <a:pt x="593090" y="0"/>
                    </a:lnTo>
                    <a:lnTo>
                      <a:pt x="0" y="593090"/>
                    </a:lnTo>
                    <a:lnTo>
                      <a:pt x="0" y="665480"/>
                    </a:lnTo>
                    <a:lnTo>
                      <a:pt x="665480" y="0"/>
                    </a:lnTo>
                    <a:close/>
                    <a:moveTo>
                      <a:pt x="810260" y="0"/>
                    </a:moveTo>
                    <a:lnTo>
                      <a:pt x="737870" y="0"/>
                    </a:lnTo>
                    <a:lnTo>
                      <a:pt x="0" y="737870"/>
                    </a:lnTo>
                    <a:lnTo>
                      <a:pt x="0" y="810260"/>
                    </a:lnTo>
                    <a:lnTo>
                      <a:pt x="810260" y="0"/>
                    </a:lnTo>
                    <a:close/>
                    <a:moveTo>
                      <a:pt x="1971040" y="0"/>
                    </a:moveTo>
                    <a:lnTo>
                      <a:pt x="1898650" y="0"/>
                    </a:lnTo>
                    <a:lnTo>
                      <a:pt x="0" y="1898650"/>
                    </a:lnTo>
                    <a:lnTo>
                      <a:pt x="0" y="1971040"/>
                    </a:lnTo>
                    <a:lnTo>
                      <a:pt x="1971040" y="0"/>
                    </a:lnTo>
                    <a:close/>
                    <a:moveTo>
                      <a:pt x="2653030" y="1783080"/>
                    </a:moveTo>
                    <a:lnTo>
                      <a:pt x="2653030" y="1710690"/>
                    </a:lnTo>
                    <a:lnTo>
                      <a:pt x="1710690" y="2653030"/>
                    </a:lnTo>
                    <a:lnTo>
                      <a:pt x="1783080" y="2653030"/>
                    </a:lnTo>
                    <a:lnTo>
                      <a:pt x="2653030" y="1783080"/>
                    </a:lnTo>
                    <a:close/>
                    <a:moveTo>
                      <a:pt x="2653030" y="1927860"/>
                    </a:moveTo>
                    <a:lnTo>
                      <a:pt x="2653030" y="1855470"/>
                    </a:lnTo>
                    <a:lnTo>
                      <a:pt x="1855470" y="2653030"/>
                    </a:lnTo>
                    <a:lnTo>
                      <a:pt x="1927860" y="2653030"/>
                    </a:lnTo>
                    <a:lnTo>
                      <a:pt x="2653030" y="1927860"/>
                    </a:lnTo>
                    <a:close/>
                    <a:moveTo>
                      <a:pt x="2653030" y="2072640"/>
                    </a:moveTo>
                    <a:lnTo>
                      <a:pt x="2653030" y="2000250"/>
                    </a:lnTo>
                    <a:lnTo>
                      <a:pt x="2000250" y="2653030"/>
                    </a:lnTo>
                    <a:lnTo>
                      <a:pt x="2072640" y="2653030"/>
                    </a:lnTo>
                    <a:lnTo>
                      <a:pt x="2653030" y="2072640"/>
                    </a:lnTo>
                    <a:close/>
                    <a:moveTo>
                      <a:pt x="2653030" y="1638300"/>
                    </a:moveTo>
                    <a:lnTo>
                      <a:pt x="2653030" y="1565910"/>
                    </a:lnTo>
                    <a:lnTo>
                      <a:pt x="1564640" y="2654300"/>
                    </a:lnTo>
                    <a:lnTo>
                      <a:pt x="1637030" y="2654300"/>
                    </a:lnTo>
                    <a:lnTo>
                      <a:pt x="2653030" y="1638300"/>
                    </a:lnTo>
                    <a:close/>
                    <a:moveTo>
                      <a:pt x="2217420" y="2653030"/>
                    </a:moveTo>
                    <a:lnTo>
                      <a:pt x="2653030" y="2217420"/>
                    </a:lnTo>
                    <a:lnTo>
                      <a:pt x="2653030" y="2145030"/>
                    </a:lnTo>
                    <a:lnTo>
                      <a:pt x="2145030" y="2653030"/>
                    </a:lnTo>
                    <a:lnTo>
                      <a:pt x="2217420" y="2653030"/>
                    </a:lnTo>
                    <a:close/>
                    <a:moveTo>
                      <a:pt x="2653030" y="2580640"/>
                    </a:moveTo>
                    <a:lnTo>
                      <a:pt x="2580640" y="2653030"/>
                    </a:lnTo>
                    <a:lnTo>
                      <a:pt x="2653030" y="2653030"/>
                    </a:lnTo>
                    <a:lnTo>
                      <a:pt x="2653030" y="2580640"/>
                    </a:lnTo>
                    <a:close/>
                    <a:moveTo>
                      <a:pt x="2653030" y="2508250"/>
                    </a:moveTo>
                    <a:lnTo>
                      <a:pt x="2653030" y="2435860"/>
                    </a:lnTo>
                    <a:lnTo>
                      <a:pt x="2435860" y="2653030"/>
                    </a:lnTo>
                    <a:lnTo>
                      <a:pt x="2508250" y="2653030"/>
                    </a:lnTo>
                    <a:lnTo>
                      <a:pt x="2653030" y="2508250"/>
                    </a:lnTo>
                    <a:close/>
                    <a:moveTo>
                      <a:pt x="2653030" y="2363470"/>
                    </a:moveTo>
                    <a:lnTo>
                      <a:pt x="2653030" y="2291080"/>
                    </a:lnTo>
                    <a:lnTo>
                      <a:pt x="2291080" y="2653030"/>
                    </a:lnTo>
                    <a:lnTo>
                      <a:pt x="2363470" y="2653030"/>
                    </a:lnTo>
                    <a:lnTo>
                      <a:pt x="2653030" y="2363470"/>
                    </a:lnTo>
                    <a:close/>
                    <a:moveTo>
                      <a:pt x="2653030" y="1492250"/>
                    </a:moveTo>
                    <a:lnTo>
                      <a:pt x="2653030" y="1419860"/>
                    </a:lnTo>
                    <a:lnTo>
                      <a:pt x="1419860" y="2653030"/>
                    </a:lnTo>
                    <a:lnTo>
                      <a:pt x="1492250" y="2653030"/>
                    </a:lnTo>
                    <a:lnTo>
                      <a:pt x="2653030" y="1492250"/>
                    </a:lnTo>
                    <a:close/>
                    <a:moveTo>
                      <a:pt x="2653030" y="187960"/>
                    </a:moveTo>
                    <a:lnTo>
                      <a:pt x="2653030" y="115570"/>
                    </a:lnTo>
                    <a:lnTo>
                      <a:pt x="115570" y="2653030"/>
                    </a:lnTo>
                    <a:lnTo>
                      <a:pt x="187960" y="2653030"/>
                    </a:lnTo>
                    <a:lnTo>
                      <a:pt x="2653030" y="187960"/>
                    </a:lnTo>
                    <a:close/>
                    <a:moveTo>
                      <a:pt x="2653030" y="622300"/>
                    </a:moveTo>
                    <a:lnTo>
                      <a:pt x="2653030" y="549910"/>
                    </a:lnTo>
                    <a:lnTo>
                      <a:pt x="549910" y="2653030"/>
                    </a:lnTo>
                    <a:lnTo>
                      <a:pt x="622300" y="2653030"/>
                    </a:lnTo>
                    <a:lnTo>
                      <a:pt x="2653030" y="622300"/>
                    </a:lnTo>
                    <a:close/>
                    <a:moveTo>
                      <a:pt x="2653030" y="477520"/>
                    </a:moveTo>
                    <a:lnTo>
                      <a:pt x="2653030" y="405130"/>
                    </a:lnTo>
                    <a:lnTo>
                      <a:pt x="405130" y="2653030"/>
                    </a:lnTo>
                    <a:lnTo>
                      <a:pt x="477520" y="2653030"/>
                    </a:lnTo>
                    <a:lnTo>
                      <a:pt x="2653030" y="477520"/>
                    </a:lnTo>
                    <a:close/>
                    <a:moveTo>
                      <a:pt x="2653030" y="1347470"/>
                    </a:moveTo>
                    <a:lnTo>
                      <a:pt x="2653030" y="1275080"/>
                    </a:lnTo>
                    <a:lnTo>
                      <a:pt x="1275080" y="2653030"/>
                    </a:lnTo>
                    <a:lnTo>
                      <a:pt x="1347470" y="2653030"/>
                    </a:lnTo>
                    <a:lnTo>
                      <a:pt x="2653030" y="1347470"/>
                    </a:lnTo>
                    <a:close/>
                    <a:moveTo>
                      <a:pt x="2653030" y="767080"/>
                    </a:moveTo>
                    <a:lnTo>
                      <a:pt x="2653030" y="694690"/>
                    </a:lnTo>
                    <a:lnTo>
                      <a:pt x="694690" y="2653030"/>
                    </a:lnTo>
                    <a:lnTo>
                      <a:pt x="767080" y="2653030"/>
                    </a:lnTo>
                    <a:lnTo>
                      <a:pt x="2653030" y="767080"/>
                    </a:lnTo>
                    <a:close/>
                    <a:moveTo>
                      <a:pt x="2653030" y="332740"/>
                    </a:moveTo>
                    <a:lnTo>
                      <a:pt x="2653030" y="260350"/>
                    </a:lnTo>
                    <a:lnTo>
                      <a:pt x="260350" y="2653030"/>
                    </a:lnTo>
                    <a:lnTo>
                      <a:pt x="332740" y="2653030"/>
                    </a:lnTo>
                    <a:lnTo>
                      <a:pt x="2653030" y="332740"/>
                    </a:lnTo>
                    <a:close/>
                    <a:moveTo>
                      <a:pt x="2653030" y="1202690"/>
                    </a:moveTo>
                    <a:lnTo>
                      <a:pt x="2653030" y="1130300"/>
                    </a:lnTo>
                    <a:lnTo>
                      <a:pt x="1130300" y="2653030"/>
                    </a:lnTo>
                    <a:lnTo>
                      <a:pt x="1202690" y="2653030"/>
                    </a:lnTo>
                    <a:lnTo>
                      <a:pt x="2653030" y="1202690"/>
                    </a:lnTo>
                    <a:close/>
                    <a:moveTo>
                      <a:pt x="2653030" y="913130"/>
                    </a:moveTo>
                    <a:lnTo>
                      <a:pt x="2653030" y="840740"/>
                    </a:lnTo>
                    <a:lnTo>
                      <a:pt x="840740" y="2653030"/>
                    </a:lnTo>
                    <a:lnTo>
                      <a:pt x="913130" y="2653030"/>
                    </a:lnTo>
                    <a:lnTo>
                      <a:pt x="2653030" y="913130"/>
                    </a:lnTo>
                    <a:close/>
                    <a:moveTo>
                      <a:pt x="2653030" y="1057910"/>
                    </a:moveTo>
                    <a:lnTo>
                      <a:pt x="2653030" y="985520"/>
                    </a:lnTo>
                    <a:lnTo>
                      <a:pt x="985520" y="2653030"/>
                    </a:lnTo>
                    <a:lnTo>
                      <a:pt x="1057910" y="2653030"/>
                    </a:lnTo>
                    <a:lnTo>
                      <a:pt x="2653030" y="1057910"/>
                    </a:lnTo>
                    <a:close/>
                  </a:path>
                </a:pathLst>
              </a:custGeom>
              <a:solidFill>
                <a:srgbClr val="4DB6AC"/>
              </a:solidFill>
            </p:spPr>
          </p:sp>
        </p:grpSp>
        <p:sp>
          <p:nvSpPr>
            <p:cNvPr name="AutoShape 5" id="5"/>
            <p:cNvSpPr/>
            <p:nvPr/>
          </p:nvSpPr>
          <p:spPr>
            <a:xfrm rot="-10800000">
              <a:off x="4448649" y="7814"/>
              <a:ext cx="1848345" cy="1840531"/>
            </a:xfrm>
            <a:prstGeom prst="rect">
              <a:avLst/>
            </a:prstGeom>
            <a:solidFill>
              <a:srgbClr val="4DB6AC"/>
            </a:solidFill>
          </p:spPr>
        </p:sp>
        <p:grpSp>
          <p:nvGrpSpPr>
            <p:cNvPr name="Group 6" id="6"/>
            <p:cNvGrpSpPr>
              <a:grpSpLocks noChangeAspect="true"/>
            </p:cNvGrpSpPr>
            <p:nvPr/>
          </p:nvGrpSpPr>
          <p:grpSpPr>
            <a:xfrm rot="-10800000">
              <a:off x="2224324" y="3907"/>
              <a:ext cx="1848345" cy="1848345"/>
              <a:chOff x="0" y="0"/>
              <a:chExt cx="1708150" cy="1708150"/>
            </a:xfrm>
          </p:grpSpPr>
          <p:sp>
            <p:nvSpPr>
              <p:cNvPr name="Freeform 7" id="7"/>
              <p:cNvSpPr/>
              <p:nvPr/>
            </p:nvSpPr>
            <p:spPr>
              <a:xfrm flipH="false" flipV="false" rot="0">
                <a:off x="0" y="0"/>
                <a:ext cx="1708150" cy="1708150"/>
              </a:xfrm>
              <a:custGeom>
                <a:avLst/>
                <a:gdLst/>
                <a:ahLst/>
                <a:cxnLst/>
                <a:rect r="r" b="b" t="t" l="l"/>
                <a:pathLst>
                  <a:path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4DB6AC"/>
              </a:solidFill>
            </p:spPr>
          </p:sp>
        </p:grpSp>
      </p:grpSp>
      <p:sp>
        <p:nvSpPr>
          <p:cNvPr name="TextBox 8" id="8"/>
          <p:cNvSpPr txBox="true"/>
          <p:nvPr/>
        </p:nvSpPr>
        <p:spPr>
          <a:xfrm rot="0">
            <a:off x="3702094" y="2203176"/>
            <a:ext cx="13557206" cy="1361503"/>
          </a:xfrm>
          <a:prstGeom prst="rect">
            <a:avLst/>
          </a:prstGeom>
        </p:spPr>
        <p:txBody>
          <a:bodyPr anchor="t" rtlCol="false" tIns="0" lIns="0" bIns="0" rIns="0">
            <a:spAutoFit/>
          </a:bodyPr>
          <a:lstStyle/>
          <a:p>
            <a:pPr algn="l" marL="0" indent="0" lvl="0">
              <a:lnSpc>
                <a:spcPts val="10783"/>
              </a:lnSpc>
            </a:pPr>
            <a:r>
              <a:rPr lang="en-US" b="true" sz="8294">
                <a:solidFill>
                  <a:srgbClr val="303030"/>
                </a:solidFill>
                <a:latin typeface="Arimo Bold"/>
                <a:ea typeface="Arimo Bold"/>
                <a:cs typeface="Arimo Bold"/>
                <a:sym typeface="Arimo Bold"/>
              </a:rPr>
              <a:t>Nội dung</a:t>
            </a:r>
          </a:p>
        </p:txBody>
      </p:sp>
      <p:sp>
        <p:nvSpPr>
          <p:cNvPr name="TextBox 9" id="9"/>
          <p:cNvSpPr txBox="true"/>
          <p:nvPr/>
        </p:nvSpPr>
        <p:spPr>
          <a:xfrm rot="0">
            <a:off x="3702094" y="4457392"/>
            <a:ext cx="13557206" cy="493395"/>
          </a:xfrm>
          <a:prstGeom prst="rect">
            <a:avLst/>
          </a:prstGeom>
        </p:spPr>
        <p:txBody>
          <a:bodyPr anchor="t" rtlCol="false" tIns="0" lIns="0" bIns="0" rIns="0">
            <a:spAutoFit/>
          </a:bodyPr>
          <a:lstStyle/>
          <a:p>
            <a:pPr algn="l" marL="0" indent="0" lvl="0">
              <a:lnSpc>
                <a:spcPts val="4199"/>
              </a:lnSpc>
            </a:pPr>
            <a:r>
              <a:rPr lang="en-US" b="true" sz="2799">
                <a:solidFill>
                  <a:srgbClr val="303030"/>
                </a:solidFill>
                <a:latin typeface="Open Sans 1 Bold"/>
                <a:ea typeface="Open Sans 1 Bold"/>
                <a:cs typeface="Open Sans 1 Bold"/>
                <a:sym typeface="Open Sans 1 Bold"/>
              </a:rPr>
              <a:t>Tìm Hiểu Chi Tiết Về Bootloader </a:t>
            </a:r>
          </a:p>
        </p:txBody>
      </p:sp>
      <p:sp>
        <p:nvSpPr>
          <p:cNvPr name="TextBox 10" id="10"/>
          <p:cNvSpPr txBox="true"/>
          <p:nvPr/>
        </p:nvSpPr>
        <p:spPr>
          <a:xfrm rot="0">
            <a:off x="3702094" y="5308408"/>
            <a:ext cx="13557206" cy="493395"/>
          </a:xfrm>
          <a:prstGeom prst="rect">
            <a:avLst/>
          </a:prstGeom>
        </p:spPr>
        <p:txBody>
          <a:bodyPr anchor="t" rtlCol="false" tIns="0" lIns="0" bIns="0" rIns="0">
            <a:spAutoFit/>
          </a:bodyPr>
          <a:lstStyle/>
          <a:p>
            <a:pPr algn="l" marL="0" indent="0" lvl="0">
              <a:lnSpc>
                <a:spcPts val="4199"/>
              </a:lnSpc>
            </a:pPr>
            <a:r>
              <a:rPr lang="en-US" b="true" sz="2799">
                <a:solidFill>
                  <a:srgbClr val="303030"/>
                </a:solidFill>
                <a:latin typeface="Open Sans 1 Bold"/>
                <a:ea typeface="Open Sans 1 Bold"/>
                <a:cs typeface="Open Sans 1 Bold"/>
                <a:sym typeface="Open Sans 1 Bold"/>
              </a:rPr>
              <a:t>Xây dựng chương trình Boot</a:t>
            </a:r>
          </a:p>
        </p:txBody>
      </p:sp>
      <p:sp>
        <p:nvSpPr>
          <p:cNvPr name="TextBox 11" id="11"/>
          <p:cNvSpPr txBox="true"/>
          <p:nvPr/>
        </p:nvSpPr>
        <p:spPr>
          <a:xfrm rot="0">
            <a:off x="3702094" y="6163753"/>
            <a:ext cx="13557206" cy="493395"/>
          </a:xfrm>
          <a:prstGeom prst="rect">
            <a:avLst/>
          </a:prstGeom>
        </p:spPr>
        <p:txBody>
          <a:bodyPr anchor="t" rtlCol="false" tIns="0" lIns="0" bIns="0" rIns="0">
            <a:spAutoFit/>
          </a:bodyPr>
          <a:lstStyle/>
          <a:p>
            <a:pPr algn="l" marL="0" indent="0" lvl="0">
              <a:lnSpc>
                <a:spcPts val="4199"/>
              </a:lnSpc>
            </a:pPr>
            <a:r>
              <a:rPr lang="en-US" b="true" sz="2799">
                <a:solidFill>
                  <a:srgbClr val="303030"/>
                </a:solidFill>
                <a:latin typeface="Open Sans 1 Bold"/>
                <a:ea typeface="Open Sans 1 Bold"/>
                <a:cs typeface="Open Sans 1 Bold"/>
                <a:sym typeface="Open Sans 1 Bold"/>
              </a:rPr>
              <a:t>Kiến trúc hệ thống</a:t>
            </a:r>
          </a:p>
        </p:txBody>
      </p:sp>
      <p:sp>
        <p:nvSpPr>
          <p:cNvPr name="AutoShape 12" id="12"/>
          <p:cNvSpPr/>
          <p:nvPr/>
        </p:nvSpPr>
        <p:spPr>
          <a:xfrm rot="0">
            <a:off x="3702094" y="3932432"/>
            <a:ext cx="993471" cy="167340"/>
          </a:xfrm>
          <a:prstGeom prst="rect">
            <a:avLst/>
          </a:prstGeom>
          <a:solidFill>
            <a:srgbClr val="4DB6AC"/>
          </a:solid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0" y="10091400"/>
            <a:ext cx="18288000" cy="195600"/>
            <a:chOff x="0" y="0"/>
            <a:chExt cx="24384000" cy="260800"/>
          </a:xfrm>
        </p:grpSpPr>
        <p:sp>
          <p:nvSpPr>
            <p:cNvPr name="Freeform 3" id="3"/>
            <p:cNvSpPr/>
            <p:nvPr/>
          </p:nvSpPr>
          <p:spPr>
            <a:xfrm flipH="false" flipV="false" rot="0">
              <a:off x="0" y="0"/>
              <a:ext cx="24384000" cy="260858"/>
            </a:xfrm>
            <a:custGeom>
              <a:avLst/>
              <a:gdLst/>
              <a:ahLst/>
              <a:cxnLst/>
              <a:rect r="r" b="b" t="t" l="l"/>
              <a:pathLst>
                <a:path h="260858" w="24384000">
                  <a:moveTo>
                    <a:pt x="0" y="0"/>
                  </a:moveTo>
                  <a:lnTo>
                    <a:pt x="24384000" y="0"/>
                  </a:lnTo>
                  <a:lnTo>
                    <a:pt x="24384000" y="260858"/>
                  </a:lnTo>
                  <a:lnTo>
                    <a:pt x="0" y="260858"/>
                  </a:lnTo>
                  <a:close/>
                </a:path>
              </a:pathLst>
            </a:custGeom>
            <a:solidFill>
              <a:srgbClr val="4DB6AC"/>
            </a:solidFill>
          </p:spPr>
        </p:sp>
      </p:grpSp>
      <p:sp>
        <p:nvSpPr>
          <p:cNvPr name="TextBox 4" id="4"/>
          <p:cNvSpPr txBox="true"/>
          <p:nvPr/>
        </p:nvSpPr>
        <p:spPr>
          <a:xfrm rot="0">
            <a:off x="714825" y="952900"/>
            <a:ext cx="16858350" cy="1009650"/>
          </a:xfrm>
          <a:prstGeom prst="rect">
            <a:avLst/>
          </a:prstGeom>
        </p:spPr>
        <p:txBody>
          <a:bodyPr anchor="t" rtlCol="false" tIns="0" lIns="0" bIns="0" rIns="0">
            <a:spAutoFit/>
          </a:bodyPr>
          <a:lstStyle/>
          <a:p>
            <a:pPr algn="l">
              <a:lnSpc>
                <a:spcPts val="7775"/>
              </a:lnSpc>
            </a:pPr>
            <a:r>
              <a:rPr lang="en-US" b="true" sz="6480">
                <a:solidFill>
                  <a:srgbClr val="EF6C00"/>
                </a:solidFill>
                <a:latin typeface="Arimo Bold"/>
                <a:ea typeface="Arimo Bold"/>
                <a:cs typeface="Arimo Bold"/>
                <a:sym typeface="Arimo Bold"/>
              </a:rPr>
              <a:t>Definition</a:t>
            </a:r>
          </a:p>
        </p:txBody>
      </p:sp>
      <p:sp>
        <p:nvSpPr>
          <p:cNvPr name="TextBox 5" id="5"/>
          <p:cNvSpPr txBox="true"/>
          <p:nvPr/>
        </p:nvSpPr>
        <p:spPr>
          <a:xfrm rot="0">
            <a:off x="714825" y="2348750"/>
            <a:ext cx="7367550" cy="5812917"/>
          </a:xfrm>
          <a:prstGeom prst="rect">
            <a:avLst/>
          </a:prstGeom>
        </p:spPr>
        <p:txBody>
          <a:bodyPr anchor="t" rtlCol="false" tIns="0" lIns="0" bIns="0" rIns="0">
            <a:spAutoFit/>
          </a:bodyPr>
          <a:lstStyle/>
          <a:p>
            <a:pPr algn="l">
              <a:lnSpc>
                <a:spcPts val="3863"/>
              </a:lnSpc>
            </a:pPr>
            <a:r>
              <a:rPr lang="en-US" sz="2799">
                <a:solidFill>
                  <a:srgbClr val="303030"/>
                </a:solidFill>
                <a:latin typeface="Open Sans 2"/>
                <a:ea typeface="Open Sans 2"/>
                <a:cs typeface="Open Sans 2"/>
                <a:sym typeface="Open Sans 2"/>
              </a:rPr>
              <a:t>Bootloader là một chương trình nhỏ khởi tạo và quản lý quá trình khởi động máy tính hoặc hệ thống nhúng. Trách nhiệm chính của nó bao gồm:</a:t>
            </a:r>
          </a:p>
          <a:p>
            <a:pPr algn="l" marL="604519" indent="-302260" lvl="1">
              <a:lnSpc>
                <a:spcPts val="3863"/>
              </a:lnSpc>
              <a:buFont typeface="Arial"/>
              <a:buChar char="•"/>
            </a:pPr>
            <a:r>
              <a:rPr lang="en-US" sz="2799">
                <a:solidFill>
                  <a:srgbClr val="303030"/>
                </a:solidFill>
                <a:latin typeface="Open Sans 2"/>
                <a:ea typeface="Open Sans 2"/>
                <a:cs typeface="Open Sans 2"/>
                <a:sym typeface="Open Sans 2"/>
              </a:rPr>
              <a:t>Khởi tạo phần cứng</a:t>
            </a:r>
          </a:p>
          <a:p>
            <a:pPr algn="l" marL="604519" indent="-302260" lvl="1">
              <a:lnSpc>
                <a:spcPts val="3863"/>
              </a:lnSpc>
              <a:buFont typeface="Arial"/>
              <a:buChar char="•"/>
            </a:pPr>
            <a:r>
              <a:rPr lang="en-US" sz="2799">
                <a:solidFill>
                  <a:srgbClr val="303030"/>
                </a:solidFill>
                <a:latin typeface="Open Sans 2"/>
                <a:ea typeface="Open Sans 2"/>
                <a:cs typeface="Open Sans 2"/>
                <a:sym typeface="Open Sans 2"/>
              </a:rPr>
              <a:t>Tải chương trình cơ sở hoặc hệ điều hành</a:t>
            </a:r>
          </a:p>
          <a:p>
            <a:pPr algn="l" marL="604519" indent="-302260" lvl="1">
              <a:lnSpc>
                <a:spcPts val="3863"/>
              </a:lnSpc>
              <a:buFont typeface="Arial"/>
              <a:buChar char="•"/>
            </a:pPr>
            <a:r>
              <a:rPr lang="en-US" sz="2799">
                <a:solidFill>
                  <a:srgbClr val="303030"/>
                </a:solidFill>
                <a:latin typeface="Open Sans 2"/>
                <a:ea typeface="Open Sans 2"/>
                <a:cs typeface="Open Sans 2"/>
                <a:sym typeface="Open Sans 2"/>
              </a:rPr>
              <a:t>Phục hồi hệ thống</a:t>
            </a:r>
          </a:p>
          <a:p>
            <a:pPr algn="l" marL="604519" indent="-302260" lvl="1">
              <a:lnSpc>
                <a:spcPts val="3863"/>
              </a:lnSpc>
              <a:buFont typeface="Arial"/>
              <a:buChar char="•"/>
            </a:pPr>
            <a:r>
              <a:rPr lang="en-US" sz="2799">
                <a:solidFill>
                  <a:srgbClr val="303030"/>
                </a:solidFill>
                <a:latin typeface="Open Sans 2"/>
                <a:ea typeface="Open Sans 2"/>
                <a:cs typeface="Open Sans 2"/>
                <a:sym typeface="Open Sans 2"/>
              </a:rPr>
              <a:t>Bảo mật</a:t>
            </a:r>
          </a:p>
          <a:p>
            <a:pPr algn="l">
              <a:lnSpc>
                <a:spcPts val="3863"/>
              </a:lnSpc>
            </a:pPr>
          </a:p>
          <a:p>
            <a:pPr algn="l">
              <a:lnSpc>
                <a:spcPts val="3863"/>
              </a:lnSpc>
            </a:pPr>
          </a:p>
          <a:p>
            <a:pPr algn="l">
              <a:lnSpc>
                <a:spcPts val="3863"/>
              </a:lnSpc>
            </a:pPr>
          </a:p>
        </p:txBody>
      </p:sp>
      <p:sp>
        <p:nvSpPr>
          <p:cNvPr name="Freeform 6" id="6"/>
          <p:cNvSpPr/>
          <p:nvPr/>
        </p:nvSpPr>
        <p:spPr>
          <a:xfrm flipH="false" flipV="false" rot="0">
            <a:off x="8885300" y="2035450"/>
            <a:ext cx="8926800" cy="5935372"/>
          </a:xfrm>
          <a:custGeom>
            <a:avLst/>
            <a:gdLst/>
            <a:ahLst/>
            <a:cxnLst/>
            <a:rect r="r" b="b" t="t" l="l"/>
            <a:pathLst>
              <a:path h="5935372" w="8926800">
                <a:moveTo>
                  <a:pt x="0" y="0"/>
                </a:moveTo>
                <a:lnTo>
                  <a:pt x="8926800" y="0"/>
                </a:lnTo>
                <a:lnTo>
                  <a:pt x="8926800" y="5935372"/>
                </a:lnTo>
                <a:lnTo>
                  <a:pt x="0" y="5935372"/>
                </a:lnTo>
                <a:lnTo>
                  <a:pt x="0" y="0"/>
                </a:lnTo>
                <a:close/>
              </a:path>
            </a:pathLst>
          </a:custGeom>
          <a:blipFill>
            <a:blip r:embed="rId2"/>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50" y="10091400"/>
            <a:ext cx="18288000" cy="195600"/>
            <a:chOff x="0" y="0"/>
            <a:chExt cx="24384000" cy="260800"/>
          </a:xfrm>
        </p:grpSpPr>
        <p:sp>
          <p:nvSpPr>
            <p:cNvPr name="Freeform 3" id="3"/>
            <p:cNvSpPr/>
            <p:nvPr/>
          </p:nvSpPr>
          <p:spPr>
            <a:xfrm flipH="false" flipV="false" rot="0">
              <a:off x="0" y="0"/>
              <a:ext cx="24384000" cy="260858"/>
            </a:xfrm>
            <a:custGeom>
              <a:avLst/>
              <a:gdLst/>
              <a:ahLst/>
              <a:cxnLst/>
              <a:rect r="r" b="b" t="t" l="l"/>
              <a:pathLst>
                <a:path h="260858" w="24384000">
                  <a:moveTo>
                    <a:pt x="0" y="0"/>
                  </a:moveTo>
                  <a:lnTo>
                    <a:pt x="24384000" y="0"/>
                  </a:lnTo>
                  <a:lnTo>
                    <a:pt x="24384000" y="260858"/>
                  </a:lnTo>
                  <a:lnTo>
                    <a:pt x="0" y="260858"/>
                  </a:lnTo>
                  <a:close/>
                </a:path>
              </a:pathLst>
            </a:custGeom>
            <a:solidFill>
              <a:srgbClr val="4DB6AC"/>
            </a:solidFill>
          </p:spPr>
        </p:sp>
      </p:grpSp>
      <p:sp>
        <p:nvSpPr>
          <p:cNvPr name="TextBox 4" id="4"/>
          <p:cNvSpPr txBox="true"/>
          <p:nvPr/>
        </p:nvSpPr>
        <p:spPr>
          <a:xfrm rot="0">
            <a:off x="714825" y="952900"/>
            <a:ext cx="16858350" cy="1009650"/>
          </a:xfrm>
          <a:prstGeom prst="rect">
            <a:avLst/>
          </a:prstGeom>
        </p:spPr>
        <p:txBody>
          <a:bodyPr anchor="t" rtlCol="false" tIns="0" lIns="0" bIns="0" rIns="0">
            <a:spAutoFit/>
          </a:bodyPr>
          <a:lstStyle/>
          <a:p>
            <a:pPr algn="l">
              <a:lnSpc>
                <a:spcPts val="7775"/>
              </a:lnSpc>
            </a:pPr>
            <a:r>
              <a:rPr lang="en-US" b="true" sz="6480">
                <a:solidFill>
                  <a:srgbClr val="EF6C00"/>
                </a:solidFill>
                <a:latin typeface="Arimo Bold"/>
                <a:ea typeface="Arimo Bold"/>
                <a:cs typeface="Arimo Bold"/>
                <a:sym typeface="Arimo Bold"/>
              </a:rPr>
              <a:t>Why we need bootloader?</a:t>
            </a:r>
          </a:p>
        </p:txBody>
      </p:sp>
      <p:sp>
        <p:nvSpPr>
          <p:cNvPr name="TextBox 5" id="5"/>
          <p:cNvSpPr txBox="true"/>
          <p:nvPr/>
        </p:nvSpPr>
        <p:spPr>
          <a:xfrm rot="0">
            <a:off x="714825" y="2339225"/>
            <a:ext cx="14706876" cy="6298692"/>
          </a:xfrm>
          <a:prstGeom prst="rect">
            <a:avLst/>
          </a:prstGeom>
        </p:spPr>
        <p:txBody>
          <a:bodyPr anchor="t" rtlCol="false" tIns="0" lIns="0" bIns="0" rIns="0">
            <a:spAutoFit/>
          </a:bodyPr>
          <a:lstStyle/>
          <a:p>
            <a:pPr algn="l" marL="604519" indent="-302260" lvl="1">
              <a:lnSpc>
                <a:spcPts val="3863"/>
              </a:lnSpc>
              <a:buAutoNum type="arabicPeriod" startAt="1"/>
            </a:pPr>
            <a:r>
              <a:rPr lang="en-US" sz="2799">
                <a:solidFill>
                  <a:srgbClr val="303030"/>
                </a:solidFill>
                <a:latin typeface="Open Sans 2"/>
                <a:ea typeface="Open Sans 2"/>
                <a:cs typeface="Open Sans 2"/>
                <a:sym typeface="Open Sans 2"/>
              </a:rPr>
              <a:t>  Cập nhật Firmware dễ dàng</a:t>
            </a:r>
          </a:p>
          <a:p>
            <a:pPr algn="l">
              <a:lnSpc>
                <a:spcPts val="3863"/>
              </a:lnSpc>
            </a:pPr>
            <a:r>
              <a:rPr lang="en-US" sz="2799">
                <a:solidFill>
                  <a:srgbClr val="303030"/>
                </a:solidFill>
                <a:latin typeface="Open Sans 2"/>
                <a:ea typeface="Open Sans 2"/>
                <a:cs typeface="Open Sans 2"/>
                <a:sym typeface="Open Sans 2"/>
              </a:rPr>
              <a:t>   Ví dụ: trên smartphone, chúng ta thường xuyên nhận được bản cập nhật   hệ điều hành (Android/iOS). Đối với thiết bị nhúng hoặc IoT, không thể yêu cầu khách hàng mở thiết bị để nạp firmware trực tiếp qua cổng debug!!</a:t>
            </a:r>
          </a:p>
          <a:p>
            <a:pPr algn="l">
              <a:lnSpc>
                <a:spcPts val="3863"/>
              </a:lnSpc>
            </a:pPr>
            <a:r>
              <a:rPr lang="en-US" sz="2799">
                <a:solidFill>
                  <a:srgbClr val="303030"/>
                </a:solidFill>
                <a:latin typeface="Open Sans 2"/>
                <a:ea typeface="Open Sans 2"/>
                <a:cs typeface="Open Sans 2"/>
                <a:sym typeface="Open Sans 2"/>
              </a:rPr>
              <a:t>   ➥ Giải pháp: Sử dụng Bootloader để hỗ trợ cập nhật qua các phương thức   khác như OTA (Over-The-Air) hoặc USB.</a:t>
            </a:r>
          </a:p>
          <a:p>
            <a:pPr algn="l">
              <a:lnSpc>
                <a:spcPts val="3863"/>
              </a:lnSpc>
            </a:pPr>
            <a:r>
              <a:rPr lang="en-US" sz="2799">
                <a:solidFill>
                  <a:srgbClr val="303030"/>
                </a:solidFill>
                <a:latin typeface="Open Sans 2"/>
                <a:ea typeface="Open Sans 2"/>
                <a:cs typeface="Open Sans 2"/>
                <a:sym typeface="Open Sans 2"/>
              </a:rPr>
              <a:t> </a:t>
            </a:r>
          </a:p>
          <a:p>
            <a:pPr algn="l">
              <a:lnSpc>
                <a:spcPts val="3863"/>
              </a:lnSpc>
            </a:pPr>
          </a:p>
          <a:p>
            <a:pPr algn="l">
              <a:lnSpc>
                <a:spcPts val="3863"/>
              </a:lnSpc>
            </a:pPr>
          </a:p>
          <a:p>
            <a:pPr algn="l">
              <a:lnSpc>
                <a:spcPts val="3863"/>
              </a:lnSpc>
            </a:pPr>
          </a:p>
          <a:p>
            <a:pPr algn="l">
              <a:lnSpc>
                <a:spcPts val="3863"/>
              </a:lnSpc>
            </a:pPr>
          </a:p>
          <a:p>
            <a:pPr algn="l">
              <a:lnSpc>
                <a:spcPts val="3863"/>
              </a:lnSpc>
            </a:pPr>
          </a:p>
          <a:p>
            <a:pPr algn="l">
              <a:lnSpc>
                <a:spcPts val="3863"/>
              </a:lnSpc>
            </a:pPr>
            <a:r>
              <a:rPr lang="en-US" sz="2799">
                <a:solidFill>
                  <a:srgbClr val="303030"/>
                </a:solidFill>
                <a:latin typeface="Open Sans 2"/>
                <a:ea typeface="Open Sans 2"/>
                <a:cs typeface="Open Sans 2"/>
                <a:sym typeface="Open Sans 2"/>
              </a:rPr>
              <a:t>  </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1028700"/>
            <a:ext cx="16230600" cy="8229600"/>
            <a:chOff x="0" y="0"/>
            <a:chExt cx="5490351" cy="2783840"/>
          </a:xfrm>
        </p:grpSpPr>
        <p:sp>
          <p:nvSpPr>
            <p:cNvPr name="Freeform 3" id="3"/>
            <p:cNvSpPr/>
            <p:nvPr/>
          </p:nvSpPr>
          <p:spPr>
            <a:xfrm flipH="false" flipV="false" rot="0">
              <a:off x="0" y="0"/>
              <a:ext cx="5490351" cy="2783840"/>
            </a:xfrm>
            <a:custGeom>
              <a:avLst/>
              <a:gdLst/>
              <a:ahLst/>
              <a:cxnLst/>
              <a:rect r="r" b="b" t="t" l="l"/>
              <a:pathLst>
                <a:path h="2783840" w="5490351">
                  <a:moveTo>
                    <a:pt x="5365891" y="2783840"/>
                  </a:moveTo>
                  <a:lnTo>
                    <a:pt x="124460" y="2783840"/>
                  </a:lnTo>
                  <a:cubicBezTo>
                    <a:pt x="55880" y="2783840"/>
                    <a:pt x="0" y="2727960"/>
                    <a:pt x="0" y="2659380"/>
                  </a:cubicBezTo>
                  <a:lnTo>
                    <a:pt x="0" y="124460"/>
                  </a:lnTo>
                  <a:cubicBezTo>
                    <a:pt x="0" y="55880"/>
                    <a:pt x="55880" y="0"/>
                    <a:pt x="124460" y="0"/>
                  </a:cubicBezTo>
                  <a:lnTo>
                    <a:pt x="5365891" y="0"/>
                  </a:lnTo>
                  <a:cubicBezTo>
                    <a:pt x="5434471" y="0"/>
                    <a:pt x="5490351" y="55880"/>
                    <a:pt x="5490351" y="124460"/>
                  </a:cubicBezTo>
                  <a:lnTo>
                    <a:pt x="5490351" y="2659380"/>
                  </a:lnTo>
                  <a:cubicBezTo>
                    <a:pt x="5490351" y="2727960"/>
                    <a:pt x="5434471" y="2783840"/>
                    <a:pt x="5365891" y="2783840"/>
                  </a:cubicBezTo>
                  <a:close/>
                </a:path>
              </a:pathLst>
            </a:custGeom>
            <a:solidFill>
              <a:srgbClr val="2C9B91"/>
            </a:solidFill>
          </p:spPr>
        </p:sp>
      </p:grpSp>
      <p:sp>
        <p:nvSpPr>
          <p:cNvPr name="TextBox 4" id="4"/>
          <p:cNvSpPr txBox="true"/>
          <p:nvPr/>
        </p:nvSpPr>
        <p:spPr>
          <a:xfrm rot="0">
            <a:off x="4589831" y="2124075"/>
            <a:ext cx="9108338" cy="5991225"/>
          </a:xfrm>
          <a:prstGeom prst="rect">
            <a:avLst/>
          </a:prstGeom>
        </p:spPr>
        <p:txBody>
          <a:bodyPr anchor="t" rtlCol="false" tIns="0" lIns="0" bIns="0" rIns="0">
            <a:spAutoFit/>
          </a:bodyPr>
          <a:lstStyle/>
          <a:p>
            <a:pPr algn="ctr" marL="0" indent="0" lvl="0">
              <a:lnSpc>
                <a:spcPts val="11760"/>
              </a:lnSpc>
            </a:pPr>
            <a:r>
              <a:rPr lang="en-US" b="true" sz="9800">
                <a:solidFill>
                  <a:srgbClr val="FFFFFF"/>
                </a:solidFill>
                <a:latin typeface="Arimo Bold"/>
                <a:ea typeface="Arimo Bold"/>
                <a:cs typeface="Arimo Bold"/>
                <a:sym typeface="Arimo Bold"/>
              </a:rPr>
              <a:t>XÂY DỰNG CHƯƠNG TRÌNH BOOTLOADER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1999" y="496173"/>
            <a:ext cx="7908899" cy="9294653"/>
          </a:xfrm>
          <a:custGeom>
            <a:avLst/>
            <a:gdLst/>
            <a:ahLst/>
            <a:cxnLst/>
            <a:rect r="r" b="b" t="t" l="l"/>
            <a:pathLst>
              <a:path h="9294653" w="7908899">
                <a:moveTo>
                  <a:pt x="0" y="0"/>
                </a:moveTo>
                <a:lnTo>
                  <a:pt x="7908899" y="0"/>
                </a:lnTo>
                <a:lnTo>
                  <a:pt x="7908899" y="9294654"/>
                </a:lnTo>
                <a:lnTo>
                  <a:pt x="0" y="9294654"/>
                </a:lnTo>
                <a:lnTo>
                  <a:pt x="0" y="0"/>
                </a:lnTo>
                <a:close/>
              </a:path>
            </a:pathLst>
          </a:custGeom>
          <a:blipFill>
            <a:blip r:embed="rId2"/>
            <a:stretch>
              <a:fillRect l="0" t="0" r="0" b="0"/>
            </a:stretch>
          </a:blipFill>
        </p:spPr>
      </p:sp>
      <p:sp>
        <p:nvSpPr>
          <p:cNvPr name="TextBox 3" id="3"/>
          <p:cNvSpPr txBox="true"/>
          <p:nvPr/>
        </p:nvSpPr>
        <p:spPr>
          <a:xfrm rot="0">
            <a:off x="9377373" y="1085960"/>
            <a:ext cx="7767627" cy="1409700"/>
          </a:xfrm>
          <a:prstGeom prst="rect">
            <a:avLst/>
          </a:prstGeom>
        </p:spPr>
        <p:txBody>
          <a:bodyPr anchor="t" rtlCol="false" tIns="0" lIns="0" bIns="0" rIns="0">
            <a:spAutoFit/>
          </a:bodyPr>
          <a:lstStyle/>
          <a:p>
            <a:pPr algn="l" marL="0" indent="0" lvl="0">
              <a:lnSpc>
                <a:spcPts val="10800"/>
              </a:lnSpc>
            </a:pPr>
            <a:r>
              <a:rPr lang="en-US" b="true" sz="9000">
                <a:solidFill>
                  <a:srgbClr val="EF6C00"/>
                </a:solidFill>
                <a:latin typeface="Arimo Bold"/>
                <a:ea typeface="Arimo Bold"/>
                <a:cs typeface="Arimo Bold"/>
                <a:sym typeface="Arimo Bold"/>
              </a:rPr>
              <a:t>Jump app</a:t>
            </a:r>
          </a:p>
        </p:txBody>
      </p:sp>
      <p:sp>
        <p:nvSpPr>
          <p:cNvPr name="TextBox 4" id="4"/>
          <p:cNvSpPr txBox="true"/>
          <p:nvPr/>
        </p:nvSpPr>
        <p:spPr>
          <a:xfrm rot="0">
            <a:off x="9377373" y="3532732"/>
            <a:ext cx="7767627" cy="4959376"/>
          </a:xfrm>
          <a:prstGeom prst="rect">
            <a:avLst/>
          </a:prstGeom>
        </p:spPr>
        <p:txBody>
          <a:bodyPr anchor="t" rtlCol="false" tIns="0" lIns="0" bIns="0" rIns="0">
            <a:spAutoFit/>
          </a:bodyPr>
          <a:lstStyle/>
          <a:p>
            <a:pPr algn="just" marL="0" indent="0" lvl="0">
              <a:lnSpc>
                <a:spcPts val="3247"/>
              </a:lnSpc>
            </a:pPr>
            <a:r>
              <a:rPr lang="en-US" sz="2497">
                <a:solidFill>
                  <a:srgbClr val="000000"/>
                </a:solidFill>
                <a:latin typeface="Consolas"/>
                <a:ea typeface="Consolas"/>
                <a:cs typeface="Consolas"/>
                <a:sym typeface="Consolas"/>
              </a:rPr>
              <a:t>void </a:t>
            </a:r>
            <a:r>
              <a:rPr lang="en-US" sz="2497">
                <a:solidFill>
                  <a:srgbClr val="EF6C00"/>
                </a:solidFill>
                <a:latin typeface="Consolas"/>
                <a:ea typeface="Consolas"/>
                <a:cs typeface="Consolas"/>
                <a:sym typeface="Consolas"/>
              </a:rPr>
              <a:t>BootJumpToApplication</a:t>
            </a:r>
            <a:r>
              <a:rPr lang="en-US" sz="2497">
                <a:solidFill>
                  <a:srgbClr val="000000"/>
                </a:solidFill>
                <a:latin typeface="Consolas"/>
                <a:ea typeface="Consolas"/>
                <a:cs typeface="Consolas"/>
                <a:sym typeface="Consolas"/>
              </a:rPr>
              <a:t>(uint32_t address)</a:t>
            </a:r>
          </a:p>
          <a:p>
            <a:pPr algn="just" marL="0" indent="0" lvl="0">
              <a:lnSpc>
                <a:spcPts val="3247"/>
              </a:lnSpc>
            </a:pPr>
            <a:r>
              <a:rPr lang="en-US" sz="2497">
                <a:solidFill>
                  <a:srgbClr val="000000"/>
                </a:solidFill>
                <a:latin typeface="Consolas"/>
                <a:ea typeface="Consolas"/>
                <a:cs typeface="Consolas"/>
                <a:sym typeface="Consolas"/>
              </a:rPr>
              <a:t>{</a:t>
            </a:r>
          </a:p>
          <a:p>
            <a:pPr algn="just" marL="0" indent="0" lvl="0">
              <a:lnSpc>
                <a:spcPts val="3247"/>
              </a:lnSpc>
            </a:pPr>
            <a:r>
              <a:rPr lang="en-US" sz="2497">
                <a:solidFill>
                  <a:srgbClr val="000000"/>
                </a:solidFill>
                <a:latin typeface="Consolas"/>
                <a:ea typeface="Consolas"/>
                <a:cs typeface="Consolas"/>
                <a:sym typeface="Consolas"/>
              </a:rPr>
              <a:t>  /* Disable interrupts*/</a:t>
            </a:r>
          </a:p>
          <a:p>
            <a:pPr algn="just" marL="0" indent="0" lvl="0">
              <a:lnSpc>
                <a:spcPts val="3247"/>
              </a:lnSpc>
            </a:pPr>
            <a:r>
              <a:rPr lang="en-US" sz="2497">
                <a:solidFill>
                  <a:srgbClr val="000000"/>
                </a:solidFill>
                <a:latin typeface="Consolas"/>
                <a:ea typeface="Consolas"/>
                <a:cs typeface="Consolas"/>
                <a:sym typeface="Consolas"/>
              </a:rPr>
              <a:t>  </a:t>
            </a:r>
            <a:r>
              <a:rPr lang="en-US" sz="2497">
                <a:solidFill>
                  <a:srgbClr val="EF6C00"/>
                </a:solidFill>
                <a:latin typeface="Consolas"/>
                <a:ea typeface="Consolas"/>
                <a:cs typeface="Consolas"/>
                <a:sym typeface="Consolas"/>
              </a:rPr>
              <a:t>__disable_irq</a:t>
            </a:r>
            <a:r>
              <a:rPr lang="en-US" sz="2497">
                <a:solidFill>
                  <a:srgbClr val="000000"/>
                </a:solidFill>
                <a:latin typeface="Consolas"/>
                <a:ea typeface="Consolas"/>
                <a:cs typeface="Consolas"/>
                <a:sym typeface="Consolas"/>
              </a:rPr>
              <a:t>();</a:t>
            </a:r>
          </a:p>
          <a:p>
            <a:pPr algn="just" marL="0" indent="0" lvl="0">
              <a:lnSpc>
                <a:spcPts val="3247"/>
              </a:lnSpc>
            </a:pPr>
            <a:r>
              <a:rPr lang="en-US" sz="2497">
                <a:solidFill>
                  <a:srgbClr val="000000"/>
                </a:solidFill>
                <a:latin typeface="Consolas"/>
                <a:ea typeface="Consolas"/>
                <a:cs typeface="Consolas"/>
                <a:sym typeface="Consolas"/>
              </a:rPr>
              <a:t>  /* Set the MSP to the application MSP */</a:t>
            </a:r>
          </a:p>
          <a:p>
            <a:pPr algn="just" marL="0" indent="0" lvl="0">
              <a:lnSpc>
                <a:spcPts val="3247"/>
              </a:lnSpc>
            </a:pPr>
            <a:r>
              <a:rPr lang="en-US" sz="2497">
                <a:solidFill>
                  <a:srgbClr val="000000"/>
                </a:solidFill>
                <a:latin typeface="Consolas"/>
                <a:ea typeface="Consolas"/>
                <a:cs typeface="Consolas"/>
                <a:sym typeface="Consolas"/>
              </a:rPr>
              <a:t>  </a:t>
            </a:r>
            <a:r>
              <a:rPr lang="en-US" sz="2497">
                <a:solidFill>
                  <a:srgbClr val="EF6C00"/>
                </a:solidFill>
                <a:latin typeface="Consolas"/>
                <a:ea typeface="Consolas"/>
                <a:cs typeface="Consolas"/>
                <a:sym typeface="Consolas"/>
              </a:rPr>
              <a:t>__set_MSP</a:t>
            </a:r>
            <a:r>
              <a:rPr lang="en-US" sz="2497">
                <a:solidFill>
                  <a:srgbClr val="000000"/>
                </a:solidFill>
                <a:latin typeface="Consolas"/>
                <a:ea typeface="Consolas"/>
                <a:cs typeface="Consolas"/>
                <a:sym typeface="Consolas"/>
              </a:rPr>
              <a:t>(*(volatile uint32_t *)address);</a:t>
            </a:r>
          </a:p>
          <a:p>
            <a:pPr algn="just" marL="0" indent="0" lvl="0">
              <a:lnSpc>
                <a:spcPts val="3247"/>
              </a:lnSpc>
            </a:pPr>
            <a:r>
              <a:rPr lang="en-US" sz="2497">
                <a:solidFill>
                  <a:srgbClr val="000000"/>
                </a:solidFill>
                <a:latin typeface="Consolas"/>
                <a:ea typeface="Consolas"/>
                <a:cs typeface="Consolas"/>
                <a:sym typeface="Consolas"/>
              </a:rPr>
              <a:t>  SCB-&gt;VTOR = address;</a:t>
            </a:r>
          </a:p>
          <a:p>
            <a:pPr algn="just" marL="0" indent="0" lvl="0">
              <a:lnSpc>
                <a:spcPts val="3247"/>
              </a:lnSpc>
            </a:pPr>
            <a:r>
              <a:rPr lang="en-US" sz="2497">
                <a:solidFill>
                  <a:srgbClr val="000000"/>
                </a:solidFill>
                <a:latin typeface="Consolas"/>
                <a:ea typeface="Consolas"/>
                <a:cs typeface="Consolas"/>
                <a:sym typeface="Consolas"/>
              </a:rPr>
              <a:t>  /* Set the PC to the application  */</a:t>
            </a:r>
          </a:p>
          <a:p>
            <a:pPr algn="just" marL="0" indent="0" lvl="0">
              <a:lnSpc>
                <a:spcPts val="3247"/>
              </a:lnSpc>
            </a:pPr>
            <a:r>
              <a:rPr lang="en-US" sz="2497">
                <a:solidFill>
                  <a:srgbClr val="000000"/>
                </a:solidFill>
                <a:latin typeface="Consolas"/>
                <a:ea typeface="Consolas"/>
                <a:cs typeface="Consolas"/>
                <a:sym typeface="Consolas"/>
              </a:rPr>
              <a:t>  void (*app_reset_handler)(void) = (void (*)(void))(*(uint32_t *)(address + 4));</a:t>
            </a:r>
          </a:p>
          <a:p>
            <a:pPr algn="just" marL="0" indent="0" lvl="0">
              <a:lnSpc>
                <a:spcPts val="3247"/>
              </a:lnSpc>
            </a:pPr>
            <a:r>
              <a:rPr lang="en-US" sz="2497">
                <a:solidFill>
                  <a:srgbClr val="000000"/>
                </a:solidFill>
                <a:latin typeface="Consolas"/>
                <a:ea typeface="Consolas"/>
                <a:cs typeface="Consolas"/>
                <a:sym typeface="Consolas"/>
              </a:rPr>
              <a:t>  </a:t>
            </a:r>
            <a:r>
              <a:rPr lang="en-US" sz="2497">
                <a:solidFill>
                  <a:srgbClr val="EF6C00"/>
                </a:solidFill>
                <a:latin typeface="Consolas"/>
                <a:ea typeface="Consolas"/>
                <a:cs typeface="Consolas"/>
                <a:sym typeface="Consolas"/>
              </a:rPr>
              <a:t>app_reset_handler</a:t>
            </a:r>
            <a:r>
              <a:rPr lang="en-US" sz="2497">
                <a:solidFill>
                  <a:srgbClr val="000000"/>
                </a:solidFill>
                <a:latin typeface="Consolas"/>
                <a:ea typeface="Consolas"/>
                <a:cs typeface="Consolas"/>
                <a:sym typeface="Consolas"/>
              </a:rPr>
              <a:t>();</a:t>
            </a:r>
          </a:p>
          <a:p>
            <a:pPr algn="just" marL="0" indent="0" lvl="0">
              <a:lnSpc>
                <a:spcPts val="3247"/>
              </a:lnSpc>
            </a:pPr>
            <a:r>
              <a:rPr lang="en-US" sz="2497">
                <a:solidFill>
                  <a:srgbClr val="000000"/>
                </a:solidFill>
                <a:latin typeface="Consolas"/>
                <a:ea typeface="Consolas"/>
                <a:cs typeface="Consolas"/>
                <a:sym typeface="Consolas"/>
              </a:rPr>
              <a:t>}</a:t>
            </a:r>
          </a:p>
        </p:txBody>
      </p:sp>
      <p:sp>
        <p:nvSpPr>
          <p:cNvPr name="AutoShape 5" id="5"/>
          <p:cNvSpPr/>
          <p:nvPr/>
        </p:nvSpPr>
        <p:spPr>
          <a:xfrm>
            <a:off x="9256123" y="2811450"/>
            <a:ext cx="8384422" cy="0"/>
          </a:xfrm>
          <a:prstGeom prst="line">
            <a:avLst/>
          </a:prstGeom>
          <a:ln cap="flat" w="104775">
            <a:solidFill>
              <a:srgbClr val="2C9B91"/>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144000" y="778109"/>
            <a:ext cx="8367994" cy="8730782"/>
            <a:chOff x="0" y="0"/>
            <a:chExt cx="2830655" cy="2953376"/>
          </a:xfrm>
        </p:grpSpPr>
        <p:sp>
          <p:nvSpPr>
            <p:cNvPr name="Freeform 3" id="3"/>
            <p:cNvSpPr/>
            <p:nvPr/>
          </p:nvSpPr>
          <p:spPr>
            <a:xfrm flipH="false" flipV="false" rot="0">
              <a:off x="0" y="0"/>
              <a:ext cx="2830655" cy="2953376"/>
            </a:xfrm>
            <a:custGeom>
              <a:avLst/>
              <a:gdLst/>
              <a:ahLst/>
              <a:cxnLst/>
              <a:rect r="r" b="b" t="t" l="l"/>
              <a:pathLst>
                <a:path h="2953376" w="2830655">
                  <a:moveTo>
                    <a:pt x="0" y="0"/>
                  </a:moveTo>
                  <a:lnTo>
                    <a:pt x="2830655" y="0"/>
                  </a:lnTo>
                  <a:lnTo>
                    <a:pt x="2830655" y="2953376"/>
                  </a:lnTo>
                  <a:lnTo>
                    <a:pt x="0" y="2953376"/>
                  </a:lnTo>
                  <a:close/>
                </a:path>
              </a:pathLst>
            </a:custGeom>
            <a:solidFill>
              <a:srgbClr val="FFFFFF">
                <a:alpha val="19608"/>
              </a:srgbClr>
            </a:solidFill>
          </p:spPr>
        </p:sp>
      </p:grpSp>
      <p:sp>
        <p:nvSpPr>
          <p:cNvPr name="TextBox 4" id="4"/>
          <p:cNvSpPr txBox="true"/>
          <p:nvPr/>
        </p:nvSpPr>
        <p:spPr>
          <a:xfrm rot="0">
            <a:off x="10288423" y="4576445"/>
            <a:ext cx="6079148" cy="991235"/>
          </a:xfrm>
          <a:prstGeom prst="rect">
            <a:avLst/>
          </a:prstGeom>
        </p:spPr>
        <p:txBody>
          <a:bodyPr anchor="t" rtlCol="false" tIns="0" lIns="0" bIns="0" rIns="0">
            <a:spAutoFit/>
          </a:bodyPr>
          <a:lstStyle/>
          <a:p>
            <a:pPr algn="ctr" marL="0" indent="0" lvl="0">
              <a:lnSpc>
                <a:spcPts val="7840"/>
              </a:lnSpc>
              <a:spcBef>
                <a:spcPct val="0"/>
              </a:spcBef>
            </a:pPr>
            <a:r>
              <a:rPr lang="en-US" b="true" sz="5600">
                <a:solidFill>
                  <a:srgbClr val="000000"/>
                </a:solidFill>
                <a:latin typeface="Arimo Bold"/>
                <a:ea typeface="Arimo Bold"/>
                <a:cs typeface="Arimo Bold"/>
                <a:sym typeface="Arimo Bold"/>
              </a:rPr>
              <a:t>POWER ON</a:t>
            </a:r>
          </a:p>
        </p:txBody>
      </p:sp>
      <p:grpSp>
        <p:nvGrpSpPr>
          <p:cNvPr name="Group 5" id="5"/>
          <p:cNvGrpSpPr/>
          <p:nvPr/>
        </p:nvGrpSpPr>
        <p:grpSpPr>
          <a:xfrm rot="0">
            <a:off x="2425661" y="852251"/>
            <a:ext cx="8367994" cy="8730782"/>
            <a:chOff x="0" y="0"/>
            <a:chExt cx="812800" cy="848038"/>
          </a:xfrm>
        </p:grpSpPr>
        <p:sp>
          <p:nvSpPr>
            <p:cNvPr name="Freeform 6" id="6"/>
            <p:cNvSpPr/>
            <p:nvPr/>
          </p:nvSpPr>
          <p:spPr>
            <a:xfrm flipH="false" flipV="false" rot="0">
              <a:off x="0" y="0"/>
              <a:ext cx="812800" cy="848038"/>
            </a:xfrm>
            <a:custGeom>
              <a:avLst/>
              <a:gdLst/>
              <a:ahLst/>
              <a:cxnLst/>
              <a:rect r="r" b="b" t="t" l="l"/>
              <a:pathLst>
                <a:path h="848038" w="812800">
                  <a:moveTo>
                    <a:pt x="0" y="0"/>
                  </a:moveTo>
                  <a:lnTo>
                    <a:pt x="812800" y="0"/>
                  </a:lnTo>
                  <a:lnTo>
                    <a:pt x="812800" y="848038"/>
                  </a:lnTo>
                  <a:lnTo>
                    <a:pt x="0" y="848038"/>
                  </a:lnTo>
                  <a:close/>
                </a:path>
              </a:pathLst>
            </a:custGeom>
            <a:blipFill>
              <a:blip r:embed="rId2"/>
              <a:stretch>
                <a:fillRect l="-17860" t="0" r="-17860" b="0"/>
              </a:stretch>
            </a:blipFill>
          </p:spPr>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7698707" cy="10287000"/>
            <a:chOff x="0" y="0"/>
            <a:chExt cx="812800" cy="1086062"/>
          </a:xfrm>
        </p:grpSpPr>
        <p:sp>
          <p:nvSpPr>
            <p:cNvPr name="Freeform 3" id="3"/>
            <p:cNvSpPr/>
            <p:nvPr/>
          </p:nvSpPr>
          <p:spPr>
            <a:xfrm flipH="false" flipV="false" rot="0">
              <a:off x="0" y="0"/>
              <a:ext cx="812800" cy="1086062"/>
            </a:xfrm>
            <a:custGeom>
              <a:avLst/>
              <a:gdLst/>
              <a:ahLst/>
              <a:cxnLst/>
              <a:rect r="r" b="b" t="t" l="l"/>
              <a:pathLst>
                <a:path h="1086062" w="812800">
                  <a:moveTo>
                    <a:pt x="0" y="0"/>
                  </a:moveTo>
                  <a:lnTo>
                    <a:pt x="812800" y="0"/>
                  </a:lnTo>
                  <a:lnTo>
                    <a:pt x="812800" y="1086062"/>
                  </a:lnTo>
                  <a:lnTo>
                    <a:pt x="0" y="1086062"/>
                  </a:lnTo>
                  <a:close/>
                </a:path>
              </a:pathLst>
            </a:custGeom>
            <a:blipFill>
              <a:blip r:embed="rId2"/>
              <a:stretch>
                <a:fillRect l="-50466" t="0" r="-50466" b="0"/>
              </a:stretch>
            </a:blipFill>
          </p:spPr>
        </p:sp>
      </p:grpSp>
      <p:grpSp>
        <p:nvGrpSpPr>
          <p:cNvPr name="Group 4" id="4"/>
          <p:cNvGrpSpPr/>
          <p:nvPr/>
        </p:nvGrpSpPr>
        <p:grpSpPr>
          <a:xfrm rot="0">
            <a:off x="9144000" y="1558362"/>
            <a:ext cx="7953971" cy="7170277"/>
            <a:chOff x="0" y="0"/>
            <a:chExt cx="10605294" cy="9560369"/>
          </a:xfrm>
        </p:grpSpPr>
        <p:sp>
          <p:nvSpPr>
            <p:cNvPr name="AutoShape 5" id="5"/>
            <p:cNvSpPr/>
            <p:nvPr/>
          </p:nvSpPr>
          <p:spPr>
            <a:xfrm rot="0">
              <a:off x="0" y="2358707"/>
              <a:ext cx="10605294" cy="12700"/>
            </a:xfrm>
            <a:prstGeom prst="rect">
              <a:avLst/>
            </a:prstGeom>
            <a:solidFill>
              <a:srgbClr val="2C9B91"/>
            </a:solidFill>
          </p:spPr>
        </p:sp>
        <p:sp>
          <p:nvSpPr>
            <p:cNvPr name="TextBox 6" id="6"/>
            <p:cNvSpPr txBox="true"/>
            <p:nvPr/>
          </p:nvSpPr>
          <p:spPr>
            <a:xfrm rot="0">
              <a:off x="0" y="38100"/>
              <a:ext cx="10605294" cy="1458912"/>
            </a:xfrm>
            <a:prstGeom prst="rect">
              <a:avLst/>
            </a:prstGeom>
          </p:spPr>
          <p:txBody>
            <a:bodyPr anchor="t" rtlCol="false" tIns="0" lIns="0" bIns="0" rIns="0">
              <a:spAutoFit/>
            </a:bodyPr>
            <a:lstStyle/>
            <a:p>
              <a:pPr algn="l" marL="0" indent="0" lvl="0">
                <a:lnSpc>
                  <a:spcPts val="8146"/>
                </a:lnSpc>
              </a:pPr>
              <a:r>
                <a:rPr lang="en-US" b="true" sz="7406">
                  <a:solidFill>
                    <a:srgbClr val="EF6C00"/>
                  </a:solidFill>
                  <a:latin typeface="Arimo Bold"/>
                  <a:ea typeface="Arimo Bold"/>
                  <a:cs typeface="Arimo Bold"/>
                  <a:sym typeface="Arimo Bold"/>
                </a:rPr>
                <a:t>Share Memory</a:t>
              </a:r>
            </a:p>
          </p:txBody>
        </p:sp>
        <p:sp>
          <p:nvSpPr>
            <p:cNvPr name="TextBox 7" id="7"/>
            <p:cNvSpPr txBox="true"/>
            <p:nvPr/>
          </p:nvSpPr>
          <p:spPr>
            <a:xfrm rot="0">
              <a:off x="0" y="3315652"/>
              <a:ext cx="10605294" cy="4485386"/>
            </a:xfrm>
            <a:prstGeom prst="rect">
              <a:avLst/>
            </a:prstGeom>
          </p:spPr>
          <p:txBody>
            <a:bodyPr anchor="t" rtlCol="false" tIns="0" lIns="0" bIns="0" rIns="0">
              <a:spAutoFit/>
            </a:bodyPr>
            <a:lstStyle/>
            <a:p>
              <a:pPr algn="l" marL="0" indent="0" lvl="0">
                <a:lnSpc>
                  <a:spcPts val="3318"/>
                </a:lnSpc>
              </a:pPr>
              <a:r>
                <a:rPr lang="en-US" sz="2370">
                  <a:solidFill>
                    <a:srgbClr val="695D46"/>
                  </a:solidFill>
                  <a:latin typeface="Consolas"/>
                  <a:ea typeface="Consolas"/>
                  <a:cs typeface="Consolas"/>
                  <a:sym typeface="Consolas"/>
                </a:rPr>
                <a:t>/* Shared Memory Section */</a:t>
              </a:r>
            </a:p>
            <a:p>
              <a:pPr algn="l" marL="0" indent="0" lvl="0">
                <a:lnSpc>
                  <a:spcPts val="3318"/>
                </a:lnSpc>
              </a:pPr>
              <a:r>
                <a:rPr lang="en-US" sz="2370">
                  <a:solidFill>
                    <a:srgbClr val="695D46"/>
                  </a:solidFill>
                  <a:latin typeface="Consolas"/>
                  <a:ea typeface="Consolas"/>
                  <a:cs typeface="Consolas"/>
                  <a:sym typeface="Consolas"/>
                </a:rPr>
                <a:t>    .share_memory (NOLOAD) : ALIGN(4)</a:t>
              </a:r>
            </a:p>
            <a:p>
              <a:pPr algn="l" marL="0" indent="0" lvl="0">
                <a:lnSpc>
                  <a:spcPts val="3318"/>
                </a:lnSpc>
              </a:pPr>
              <a:r>
                <a:rPr lang="en-US" sz="2370">
                  <a:solidFill>
                    <a:srgbClr val="695D46"/>
                  </a:solidFill>
                  <a:latin typeface="Consolas"/>
                  <a:ea typeface="Consolas"/>
                  <a:cs typeface="Consolas"/>
                  <a:sym typeface="Consolas"/>
                </a:rPr>
                <a:t>    {</a:t>
              </a:r>
            </a:p>
            <a:p>
              <a:pPr algn="l" marL="0" indent="0" lvl="0">
                <a:lnSpc>
                  <a:spcPts val="3318"/>
                </a:lnSpc>
              </a:pPr>
              <a:r>
                <a:rPr lang="en-US" sz="2370">
                  <a:solidFill>
                    <a:srgbClr val="695D46"/>
                  </a:solidFill>
                  <a:latin typeface="Consolas"/>
                  <a:ea typeface="Consolas"/>
                  <a:cs typeface="Consolas"/>
                  <a:sym typeface="Consolas"/>
                </a:rPr>
                <a:t>        __share_memory_start__ = .;</a:t>
              </a:r>
            </a:p>
            <a:p>
              <a:pPr algn="l" marL="0" indent="0" lvl="0">
                <a:lnSpc>
                  <a:spcPts val="3318"/>
                </a:lnSpc>
              </a:pPr>
              <a:r>
                <a:rPr lang="en-US" sz="2370">
                  <a:solidFill>
                    <a:srgbClr val="695D46"/>
                  </a:solidFill>
                  <a:latin typeface="Consolas"/>
                  <a:ea typeface="Consolas"/>
                  <a:cs typeface="Consolas"/>
                  <a:sym typeface="Consolas"/>
                </a:rPr>
                <a:t>        KEEP(*(.share_memory*));  </a:t>
              </a:r>
            </a:p>
            <a:p>
              <a:pPr algn="l" marL="0" indent="0" lvl="0">
                <a:lnSpc>
                  <a:spcPts val="3318"/>
                </a:lnSpc>
              </a:pPr>
              <a:r>
                <a:rPr lang="en-US" sz="2370">
                  <a:solidFill>
                    <a:srgbClr val="695D46"/>
                  </a:solidFill>
                  <a:latin typeface="Consolas"/>
                  <a:ea typeface="Consolas"/>
                  <a:cs typeface="Consolas"/>
                  <a:sym typeface="Consolas"/>
                </a:rPr>
                <a:t>        . = ALIGN(4);</a:t>
              </a:r>
            </a:p>
            <a:p>
              <a:pPr algn="l" marL="0" indent="0" lvl="0">
                <a:lnSpc>
                  <a:spcPts val="3318"/>
                </a:lnSpc>
              </a:pPr>
              <a:r>
                <a:rPr lang="en-US" sz="2370">
                  <a:solidFill>
                    <a:srgbClr val="695D46"/>
                  </a:solidFill>
                  <a:latin typeface="Consolas"/>
                  <a:ea typeface="Consolas"/>
                  <a:cs typeface="Consolas"/>
                  <a:sym typeface="Consolas"/>
                </a:rPr>
                <a:t>        __share_memory_end__ = .; </a:t>
              </a:r>
            </a:p>
            <a:p>
              <a:pPr algn="l" marL="0" indent="0" lvl="0">
                <a:lnSpc>
                  <a:spcPts val="3318"/>
                </a:lnSpc>
              </a:pPr>
              <a:r>
                <a:rPr lang="en-US" sz="2370">
                  <a:solidFill>
                    <a:srgbClr val="695D46"/>
                  </a:solidFill>
                  <a:latin typeface="Consolas"/>
                  <a:ea typeface="Consolas"/>
                  <a:cs typeface="Consolas"/>
                  <a:sym typeface="Consolas"/>
                </a:rPr>
                <a:t>    } &gt; SRAM</a:t>
              </a:r>
            </a:p>
          </p:txBody>
        </p:sp>
        <p:sp>
          <p:nvSpPr>
            <p:cNvPr name="TextBox 8" id="8"/>
            <p:cNvSpPr txBox="true"/>
            <p:nvPr/>
          </p:nvSpPr>
          <p:spPr>
            <a:xfrm rot="0">
              <a:off x="0" y="8427783"/>
              <a:ext cx="10605294" cy="1132586"/>
            </a:xfrm>
            <a:prstGeom prst="rect">
              <a:avLst/>
            </a:prstGeom>
          </p:spPr>
          <p:txBody>
            <a:bodyPr anchor="t" rtlCol="false" tIns="0" lIns="0" bIns="0" rIns="0">
              <a:spAutoFit/>
            </a:bodyPr>
            <a:lstStyle/>
            <a:p>
              <a:pPr algn="l" marL="0" indent="0" lvl="0">
                <a:lnSpc>
                  <a:spcPts val="3318"/>
                </a:lnSpc>
                <a:spcBef>
                  <a:spcPct val="0"/>
                </a:spcBef>
              </a:pPr>
              <a:r>
                <a:rPr lang="en-US" sz="2370" u="none">
                  <a:solidFill>
                    <a:srgbClr val="695D46"/>
                  </a:solidFill>
                  <a:latin typeface="Consolas"/>
                  <a:ea typeface="Consolas"/>
                  <a:cs typeface="Consolas"/>
                  <a:sym typeface="Consolas"/>
                </a:rPr>
                <a:t>__attribute__((section(".share_memory"))) uint32_t BOOT_MODE;</a:t>
              </a:r>
            </a:p>
          </p:txBody>
        </p:sp>
      </p:gr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876920" y="680477"/>
            <a:ext cx="5161910" cy="1778556"/>
            <a:chOff x="0" y="0"/>
            <a:chExt cx="6882546" cy="2371407"/>
          </a:xfrm>
        </p:grpSpPr>
        <p:sp>
          <p:nvSpPr>
            <p:cNvPr name="AutoShape 3" id="3"/>
            <p:cNvSpPr/>
            <p:nvPr/>
          </p:nvSpPr>
          <p:spPr>
            <a:xfrm rot="0">
              <a:off x="0" y="2358707"/>
              <a:ext cx="6882546" cy="12700"/>
            </a:xfrm>
            <a:prstGeom prst="rect">
              <a:avLst/>
            </a:prstGeom>
            <a:solidFill>
              <a:srgbClr val="2C9B91"/>
            </a:solidFill>
          </p:spPr>
        </p:sp>
        <p:sp>
          <p:nvSpPr>
            <p:cNvPr name="TextBox 4" id="4"/>
            <p:cNvSpPr txBox="true"/>
            <p:nvPr/>
          </p:nvSpPr>
          <p:spPr>
            <a:xfrm rot="0">
              <a:off x="0" y="38100"/>
              <a:ext cx="6882546" cy="1458912"/>
            </a:xfrm>
            <a:prstGeom prst="rect">
              <a:avLst/>
            </a:prstGeom>
          </p:spPr>
          <p:txBody>
            <a:bodyPr anchor="t" rtlCol="false" tIns="0" lIns="0" bIns="0" rIns="0">
              <a:spAutoFit/>
            </a:bodyPr>
            <a:lstStyle/>
            <a:p>
              <a:pPr algn="l" marL="0" indent="0" lvl="0">
                <a:lnSpc>
                  <a:spcPts val="8146"/>
                </a:lnSpc>
              </a:pPr>
              <a:r>
                <a:rPr lang="en-US" b="true" sz="7406">
                  <a:solidFill>
                    <a:srgbClr val="EF6C00"/>
                  </a:solidFill>
                  <a:latin typeface="Arimo Bold"/>
                  <a:ea typeface="Arimo Bold"/>
                  <a:cs typeface="Arimo Bold"/>
                  <a:sym typeface="Arimo Bold"/>
                </a:rPr>
                <a:t>SREC FILE</a:t>
              </a:r>
            </a:p>
          </p:txBody>
        </p:sp>
      </p:grpSp>
      <p:sp>
        <p:nvSpPr>
          <p:cNvPr name="TextBox 5" id="5"/>
          <p:cNvSpPr txBox="true"/>
          <p:nvPr/>
        </p:nvSpPr>
        <p:spPr>
          <a:xfrm rot="0">
            <a:off x="1028700" y="2566925"/>
            <a:ext cx="16858350" cy="603504"/>
          </a:xfrm>
          <a:prstGeom prst="rect">
            <a:avLst/>
          </a:prstGeom>
        </p:spPr>
        <p:txBody>
          <a:bodyPr anchor="t" rtlCol="false" tIns="0" lIns="0" bIns="0" rIns="0">
            <a:spAutoFit/>
          </a:bodyPr>
          <a:lstStyle/>
          <a:p>
            <a:pPr algn="l">
              <a:lnSpc>
                <a:spcPts val="4967"/>
              </a:lnSpc>
            </a:pPr>
            <a:r>
              <a:rPr lang="en-US" sz="3600">
                <a:solidFill>
                  <a:srgbClr val="EF6C00"/>
                </a:solidFill>
                <a:latin typeface="Open Sans 2"/>
                <a:ea typeface="Open Sans 2"/>
                <a:cs typeface="Open Sans 2"/>
                <a:sym typeface="Open Sans 2"/>
              </a:rPr>
              <a:t>S0</a:t>
            </a:r>
            <a:r>
              <a:rPr lang="en-US" sz="3600">
                <a:solidFill>
                  <a:srgbClr val="695D46"/>
                </a:solidFill>
                <a:latin typeface="Open Sans 2"/>
                <a:ea typeface="Open Sans 2"/>
                <a:cs typeface="Open Sans 2"/>
                <a:sym typeface="Open Sans 2"/>
              </a:rPr>
              <a:t>1</a:t>
            </a:r>
            <a:r>
              <a:rPr lang="en-US" sz="3600">
                <a:solidFill>
                  <a:srgbClr val="4DB6AC"/>
                </a:solidFill>
                <a:latin typeface="Open Sans 2"/>
                <a:ea typeface="Open Sans 2"/>
                <a:cs typeface="Open Sans 2"/>
                <a:sym typeface="Open Sans 2"/>
              </a:rPr>
              <a:t>D0000</a:t>
            </a:r>
            <a:r>
              <a:rPr lang="en-US" sz="3600">
                <a:solidFill>
                  <a:srgbClr val="695D46"/>
                </a:solidFill>
                <a:latin typeface="Open Sans 2"/>
                <a:ea typeface="Open Sans 2"/>
                <a:cs typeface="Open Sans 2"/>
                <a:sym typeface="Open Sans 2"/>
              </a:rPr>
              <a:t>626C696E6B5F6770696F5F6C65645F6F75747075742E7372656345</a:t>
            </a:r>
          </a:p>
        </p:txBody>
      </p:sp>
      <p:sp>
        <p:nvSpPr>
          <p:cNvPr name="TextBox 6" id="6"/>
          <p:cNvSpPr txBox="true"/>
          <p:nvPr/>
        </p:nvSpPr>
        <p:spPr>
          <a:xfrm rot="0">
            <a:off x="1028700" y="3275204"/>
            <a:ext cx="16858350" cy="603504"/>
          </a:xfrm>
          <a:prstGeom prst="rect">
            <a:avLst/>
          </a:prstGeom>
        </p:spPr>
        <p:txBody>
          <a:bodyPr anchor="t" rtlCol="false" tIns="0" lIns="0" bIns="0" rIns="0">
            <a:spAutoFit/>
          </a:bodyPr>
          <a:lstStyle/>
          <a:p>
            <a:pPr algn="l">
              <a:lnSpc>
                <a:spcPts val="4967"/>
              </a:lnSpc>
            </a:pPr>
            <a:r>
              <a:rPr lang="en-US" sz="3600">
                <a:solidFill>
                  <a:srgbClr val="695D46"/>
                </a:solidFill>
                <a:latin typeface="Open Sans 2"/>
                <a:ea typeface="Open Sans 2"/>
                <a:cs typeface="Open Sans 2"/>
                <a:sym typeface="Open Sans 2"/>
              </a:rPr>
              <a:t>Đây là dữ liệu được mã hóa theo dạng Hex: "blink_gpio_led_output.srec"</a:t>
            </a:r>
          </a:p>
        </p:txBody>
      </p:sp>
      <p:sp>
        <p:nvSpPr>
          <p:cNvPr name="TextBox 7" id="7"/>
          <p:cNvSpPr txBox="true"/>
          <p:nvPr/>
        </p:nvSpPr>
        <p:spPr>
          <a:xfrm rot="0">
            <a:off x="1028700" y="3983483"/>
            <a:ext cx="16858350" cy="603504"/>
          </a:xfrm>
          <a:prstGeom prst="rect">
            <a:avLst/>
          </a:prstGeom>
        </p:spPr>
        <p:txBody>
          <a:bodyPr anchor="t" rtlCol="false" tIns="0" lIns="0" bIns="0" rIns="0">
            <a:spAutoFit/>
          </a:bodyPr>
          <a:lstStyle/>
          <a:p>
            <a:pPr algn="l">
              <a:lnSpc>
                <a:spcPts val="4967"/>
              </a:lnSpc>
            </a:pPr>
            <a:r>
              <a:rPr lang="en-US" sz="3600">
                <a:solidFill>
                  <a:srgbClr val="EF6C00"/>
                </a:solidFill>
                <a:latin typeface="Open Sans 2"/>
                <a:ea typeface="Open Sans 2"/>
                <a:cs typeface="Open Sans 2"/>
                <a:sym typeface="Open Sans 2"/>
              </a:rPr>
              <a:t>S1</a:t>
            </a:r>
            <a:r>
              <a:rPr lang="en-US" sz="3600">
                <a:solidFill>
                  <a:srgbClr val="4DB6AC"/>
                </a:solidFill>
                <a:latin typeface="Open Sans 2"/>
                <a:ea typeface="Open Sans 2"/>
                <a:cs typeface="Open Sans 2"/>
                <a:sym typeface="Open Sans 2"/>
              </a:rPr>
              <a:t>13</a:t>
            </a:r>
            <a:r>
              <a:rPr lang="en-US" sz="3600">
                <a:solidFill>
                  <a:srgbClr val="C31E28"/>
                </a:solidFill>
                <a:latin typeface="Open Sans 2"/>
                <a:ea typeface="Open Sans 2"/>
                <a:cs typeface="Open Sans 2"/>
                <a:sym typeface="Open Sans 2"/>
              </a:rPr>
              <a:t>0000</a:t>
            </a:r>
            <a:r>
              <a:rPr lang="en-US" sz="3600">
                <a:solidFill>
                  <a:srgbClr val="695D46"/>
                </a:solidFill>
                <a:latin typeface="Open Sans 2"/>
                <a:ea typeface="Open Sans 2"/>
                <a:cs typeface="Open Sans 2"/>
                <a:sym typeface="Open Sans 2"/>
              </a:rPr>
              <a:t>00180020D50000004301000045010000</a:t>
            </a:r>
            <a:r>
              <a:rPr lang="en-US" sz="3600">
                <a:solidFill>
                  <a:srgbClr val="B7D7E2"/>
                </a:solidFill>
                <a:latin typeface="Open Sans 2"/>
                <a:ea typeface="Open Sans 2"/>
                <a:cs typeface="Open Sans 2"/>
                <a:sym typeface="Open Sans 2"/>
              </a:rPr>
              <a:t>55</a:t>
            </a:r>
          </a:p>
        </p:txBody>
      </p:sp>
      <p:sp>
        <p:nvSpPr>
          <p:cNvPr name="TextBox 8" id="8"/>
          <p:cNvSpPr txBox="true"/>
          <p:nvPr/>
        </p:nvSpPr>
        <p:spPr>
          <a:xfrm rot="0">
            <a:off x="1028700" y="4813173"/>
            <a:ext cx="16858350" cy="603504"/>
          </a:xfrm>
          <a:prstGeom prst="rect">
            <a:avLst/>
          </a:prstGeom>
        </p:spPr>
        <p:txBody>
          <a:bodyPr anchor="t" rtlCol="false" tIns="0" lIns="0" bIns="0" rIns="0">
            <a:spAutoFit/>
          </a:bodyPr>
          <a:lstStyle/>
          <a:p>
            <a:pPr algn="l">
              <a:lnSpc>
                <a:spcPts val="4967"/>
              </a:lnSpc>
            </a:pPr>
            <a:r>
              <a:rPr lang="en-US" sz="3600">
                <a:solidFill>
                  <a:srgbClr val="695D46"/>
                </a:solidFill>
                <a:latin typeface="Open Sans 2"/>
                <a:ea typeface="Open Sans 2"/>
                <a:cs typeface="Open Sans 2"/>
                <a:sym typeface="Open Sans 2"/>
              </a:rPr>
              <a:t>S90300D527</a:t>
            </a:r>
          </a:p>
        </p:txBody>
      </p:sp>
      <p:sp>
        <p:nvSpPr>
          <p:cNvPr name="TextBox 9" id="9"/>
          <p:cNvSpPr txBox="true"/>
          <p:nvPr/>
        </p:nvSpPr>
        <p:spPr>
          <a:xfrm rot="0">
            <a:off x="714825" y="5645277"/>
            <a:ext cx="16858350" cy="4375404"/>
          </a:xfrm>
          <a:prstGeom prst="rect">
            <a:avLst/>
          </a:prstGeom>
        </p:spPr>
        <p:txBody>
          <a:bodyPr anchor="t" rtlCol="false" tIns="0" lIns="0" bIns="0" rIns="0">
            <a:spAutoFit/>
          </a:bodyPr>
          <a:lstStyle/>
          <a:p>
            <a:pPr algn="l" marL="777240" indent="-388620" lvl="1">
              <a:lnSpc>
                <a:spcPts val="4967"/>
              </a:lnSpc>
              <a:buFont typeface="Arial"/>
              <a:buChar char="•"/>
            </a:pPr>
            <a:r>
              <a:rPr lang="en-US" sz="3600">
                <a:solidFill>
                  <a:srgbClr val="695D46"/>
                </a:solidFill>
                <a:latin typeface="Open Sans 2"/>
                <a:ea typeface="Open Sans 2"/>
                <a:cs typeface="Open Sans 2"/>
                <a:sym typeface="Open Sans 2"/>
              </a:rPr>
              <a:t>S9: Loại dòng S9 (SREC type 9), thường được sử dụng để chỉ cuối tệp hoặc kết thúc chương trình.</a:t>
            </a:r>
          </a:p>
          <a:p>
            <a:pPr algn="l" marL="777240" indent="-388620" lvl="1">
              <a:lnSpc>
                <a:spcPts val="4967"/>
              </a:lnSpc>
              <a:buFont typeface="Arial"/>
              <a:buChar char="•"/>
            </a:pPr>
            <a:r>
              <a:rPr lang="en-US" sz="3600">
                <a:solidFill>
                  <a:srgbClr val="695D46"/>
                </a:solidFill>
                <a:latin typeface="Open Sans 2"/>
                <a:ea typeface="Open Sans 2"/>
                <a:cs typeface="Open Sans 2"/>
                <a:sym typeface="Open Sans 2"/>
              </a:rPr>
              <a:t>03: Độ dài của dòng.</a:t>
            </a:r>
          </a:p>
          <a:p>
            <a:pPr algn="l" marL="777240" indent="-388620" lvl="1">
              <a:lnSpc>
                <a:spcPts val="4967"/>
              </a:lnSpc>
              <a:buFont typeface="Arial"/>
              <a:buChar char="•"/>
            </a:pPr>
            <a:r>
              <a:rPr lang="en-US" sz="3600">
                <a:solidFill>
                  <a:srgbClr val="695D46"/>
                </a:solidFill>
                <a:latin typeface="Open Sans 2"/>
                <a:ea typeface="Open Sans 2"/>
                <a:cs typeface="Open Sans 2"/>
                <a:sym typeface="Open Sans 2"/>
              </a:rPr>
              <a:t>00: Địa chỉ bộ nhớ.</a:t>
            </a:r>
          </a:p>
          <a:p>
            <a:pPr algn="l" marL="777240" indent="-388620" lvl="1">
              <a:lnSpc>
                <a:spcPts val="4967"/>
              </a:lnSpc>
              <a:buFont typeface="Arial"/>
              <a:buChar char="•"/>
            </a:pPr>
            <a:r>
              <a:rPr lang="en-US" sz="3600">
                <a:solidFill>
                  <a:srgbClr val="695D46"/>
                </a:solidFill>
                <a:latin typeface="Open Sans 2"/>
                <a:ea typeface="Open Sans 2"/>
                <a:cs typeface="Open Sans 2"/>
                <a:sym typeface="Open Sans 2"/>
              </a:rPr>
              <a:t>D5:(checksum) để đảm bảo tính toàn vẹn của tệp.</a:t>
            </a:r>
          </a:p>
          <a:p>
            <a:pPr algn="l" marL="777240" indent="-388620" lvl="1">
              <a:lnSpc>
                <a:spcPts val="4967"/>
              </a:lnSpc>
              <a:buFont typeface="Arial"/>
              <a:buChar char="•"/>
            </a:pPr>
            <a:r>
              <a:rPr lang="en-US" sz="3600">
                <a:solidFill>
                  <a:srgbClr val="695D46"/>
                </a:solidFill>
                <a:latin typeface="Open Sans 2"/>
                <a:ea typeface="Open Sans 2"/>
                <a:cs typeface="Open Sans 2"/>
                <a:sym typeface="Open Sans 2"/>
              </a:rPr>
              <a:t>27: Đánh dấu kết thúc tệp (hoặc kết thúc chương trình).</a:t>
            </a:r>
          </a:p>
          <a:p>
            <a:pPr algn="l">
              <a:lnSpc>
                <a:spcPts val="4967"/>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DAGagP8APyc</dc:identifier>
  <dcterms:modified xsi:type="dcterms:W3CDTF">2011-08-01T06:04:30Z</dcterms:modified>
  <cp:revision>1</cp:revision>
  <dc:title>Mock Project</dc:title>
</cp:coreProperties>
</file>

<file path=docProps/thumbnail.jpeg>
</file>